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" pitchFamily="2" charset="0"/>
      <p:regular r:id="rId40"/>
      <p:bold r:id="rId41"/>
      <p:italic r:id="rId42"/>
      <p:boldItalic r:id="rId43"/>
    </p:embeddedFont>
    <p:embeddedFont>
      <p:font typeface="Teko" panose="02000000000000000000" pitchFamily="2" charset="0"/>
      <p:bold r:id="rId44"/>
    </p:embeddedFont>
    <p:embeddedFont>
      <p:font typeface="Teko Medium" panose="02000000000000000000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16.jpg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4914121" y="3050308"/>
            <a:ext cx="8459774" cy="4206690"/>
            <a:chOff x="0" y="-9525"/>
            <a:chExt cx="11279700" cy="5608920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0" y="-9525"/>
              <a:ext cx="11279700" cy="2565300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b="0" i="0" u="none" strike="noStrike" cap="non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TE</a:t>
              </a:r>
              <a:r>
                <a:rPr lang="en-US" sz="125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CH </a:t>
              </a:r>
              <a:r>
                <a:rPr lang="en-US" sz="12500" b="0" i="0" u="none" strike="noStrike" cap="non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THEME FOR </a:t>
              </a:r>
              <a:endParaRPr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3465600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886" b="0" i="0" u="none" strike="noStrike" cap="non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CAREER DAY</a:t>
              </a:r>
              <a:endParaRPr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6680299" y="8862060"/>
            <a:ext cx="4927402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 PRESENTATIONS</a:t>
            </a: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 rot="-5400000">
            <a:off x="-2063161" y="4219915"/>
            <a:ext cx="85545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WRITE YOUR IDEA</a:t>
            </a:r>
            <a:endParaRPr/>
          </a:p>
        </p:txBody>
      </p:sp>
      <p:sp>
        <p:nvSpPr>
          <p:cNvPr id="240" name="Google Shape;240;p22"/>
          <p:cNvSpPr txBox="1"/>
          <p:nvPr/>
        </p:nvSpPr>
        <p:spPr>
          <a:xfrm>
            <a:off x="13260616" y="990600"/>
            <a:ext cx="3998684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13260616" y="5958928"/>
            <a:ext cx="3998684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13260616" y="3474764"/>
            <a:ext cx="3998684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13260616" y="8443092"/>
            <a:ext cx="3998684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4">
            <a:alphaModFix/>
          </a:blip>
          <a:srcRect t="29977" b="29977"/>
          <a:stretch/>
        </p:blipFill>
        <p:spPr>
          <a:xfrm>
            <a:off x="4477800" y="546472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5">
            <a:alphaModFix/>
          </a:blip>
          <a:srcRect t="33106" b="33106"/>
          <a:stretch/>
        </p:blipFill>
        <p:spPr>
          <a:xfrm>
            <a:off x="4477800" y="3030636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6">
            <a:alphaModFix/>
          </a:blip>
          <a:srcRect t="22122" b="44099"/>
          <a:stretch/>
        </p:blipFill>
        <p:spPr>
          <a:xfrm>
            <a:off x="4477800" y="5514800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7">
            <a:alphaModFix/>
          </a:blip>
          <a:srcRect t="59955"/>
          <a:stretch/>
        </p:blipFill>
        <p:spPr>
          <a:xfrm>
            <a:off x="4477800" y="7998965"/>
            <a:ext cx="7731666" cy="1741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2"/>
          <p:cNvCxnSpPr/>
          <p:nvPr/>
        </p:nvCxnSpPr>
        <p:spPr>
          <a:xfrm>
            <a:off x="10836983" y="1388679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10836983" y="3901484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10836983" y="6385648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10836983" y="8869812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t="9440" r="10112" b="1471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3"/>
          <p:cNvGrpSpPr/>
          <p:nvPr/>
        </p:nvGrpSpPr>
        <p:grpSpPr>
          <a:xfrm>
            <a:off x="-2762992" y="-1433190"/>
            <a:ext cx="12234370" cy="12289209"/>
            <a:chOff x="1813" y="0"/>
            <a:chExt cx="809173" cy="812800"/>
          </a:xfrm>
        </p:grpSpPr>
        <p:sp>
          <p:nvSpPr>
            <p:cNvPr id="258" name="Google Shape;25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3"/>
          <p:cNvGrpSpPr/>
          <p:nvPr/>
        </p:nvGrpSpPr>
        <p:grpSpPr>
          <a:xfrm>
            <a:off x="-3117797" y="-1433190"/>
            <a:ext cx="12234370" cy="12289209"/>
            <a:chOff x="1813" y="0"/>
            <a:chExt cx="809173" cy="812800"/>
          </a:xfrm>
        </p:grpSpPr>
        <p:sp>
          <p:nvSpPr>
            <p:cNvPr id="261" name="Google Shape;26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23"/>
          <p:cNvSpPr txBox="1"/>
          <p:nvPr/>
        </p:nvSpPr>
        <p:spPr>
          <a:xfrm>
            <a:off x="554227" y="7284141"/>
            <a:ext cx="7228864" cy="125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include a credit, citation, or supporting message</a:t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554227" y="2937840"/>
            <a:ext cx="73266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WRITE AN ORIGINAL STATEMENT OR INSPIRING QUOTE</a:t>
            </a: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555113" y="1903529"/>
            <a:ext cx="395370" cy="397142"/>
            <a:chOff x="1813" y="0"/>
            <a:chExt cx="809173" cy="812800"/>
          </a:xfrm>
        </p:grpSpPr>
        <p:sp>
          <p:nvSpPr>
            <p:cNvPr id="266" name="Google Shape;266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23"/>
          <p:cNvGrpSpPr/>
          <p:nvPr/>
        </p:nvGrpSpPr>
        <p:grpSpPr>
          <a:xfrm>
            <a:off x="1256973" y="1903529"/>
            <a:ext cx="395370" cy="397142"/>
            <a:chOff x="1813" y="0"/>
            <a:chExt cx="809173" cy="812800"/>
          </a:xfrm>
        </p:grpSpPr>
        <p:sp>
          <p:nvSpPr>
            <p:cNvPr id="269" name="Google Shape;269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23"/>
          <p:cNvGrpSpPr/>
          <p:nvPr/>
        </p:nvGrpSpPr>
        <p:grpSpPr>
          <a:xfrm>
            <a:off x="1958833" y="1903529"/>
            <a:ext cx="395370" cy="397142"/>
            <a:chOff x="1813" y="0"/>
            <a:chExt cx="809173" cy="812800"/>
          </a:xfrm>
        </p:grpSpPr>
        <p:sp>
          <p:nvSpPr>
            <p:cNvPr id="272" name="Google Shape;272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4"/>
          <p:cNvGrpSpPr/>
          <p:nvPr/>
        </p:nvGrpSpPr>
        <p:grpSpPr>
          <a:xfrm>
            <a:off x="4784179" y="591668"/>
            <a:ext cx="3086100" cy="3230761"/>
            <a:chOff x="0" y="-38100"/>
            <a:chExt cx="812800" cy="850900"/>
          </a:xfrm>
        </p:grpSpPr>
        <p:sp>
          <p:nvSpPr>
            <p:cNvPr id="280" name="Google Shape;280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60B3DD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1" name="Google Shape;281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24"/>
          <p:cNvGrpSpPr/>
          <p:nvPr/>
        </p:nvGrpSpPr>
        <p:grpSpPr>
          <a:xfrm>
            <a:off x="535280" y="591668"/>
            <a:ext cx="3086100" cy="3230761"/>
            <a:chOff x="0" y="-38100"/>
            <a:chExt cx="812800" cy="850900"/>
          </a:xfrm>
        </p:grpSpPr>
        <p:sp>
          <p:nvSpPr>
            <p:cNvPr id="283" name="Google Shape;283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60B3DD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4" name="Google Shape;284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24"/>
          <p:cNvGrpSpPr/>
          <p:nvPr/>
        </p:nvGrpSpPr>
        <p:grpSpPr>
          <a:xfrm>
            <a:off x="4784179" y="5297859"/>
            <a:ext cx="3086100" cy="3230761"/>
            <a:chOff x="0" y="-38100"/>
            <a:chExt cx="812800" cy="850900"/>
          </a:xfrm>
        </p:grpSpPr>
        <p:sp>
          <p:nvSpPr>
            <p:cNvPr id="286" name="Google Shape;286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60B3DD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7" name="Google Shape;287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24"/>
          <p:cNvGrpSpPr/>
          <p:nvPr/>
        </p:nvGrpSpPr>
        <p:grpSpPr>
          <a:xfrm>
            <a:off x="535280" y="5297859"/>
            <a:ext cx="3086100" cy="3230761"/>
            <a:chOff x="0" y="-38100"/>
            <a:chExt cx="812800" cy="850900"/>
          </a:xfrm>
        </p:grpSpPr>
        <p:sp>
          <p:nvSpPr>
            <p:cNvPr id="289" name="Google Shape;289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60B3DD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0" name="Google Shape;290;p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1" name="Google Shape;291;p24"/>
          <p:cNvPicPr preferRelativeResize="0"/>
          <p:nvPr/>
        </p:nvPicPr>
        <p:blipFill rotWithShape="1">
          <a:blip r:embed="rId4">
            <a:alphaModFix/>
          </a:blip>
          <a:srcRect t="3187" b="30777"/>
          <a:stretch/>
        </p:blipFill>
        <p:spPr>
          <a:xfrm>
            <a:off x="781419" y="994764"/>
            <a:ext cx="2593820" cy="256922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 txBox="1"/>
          <p:nvPr/>
        </p:nvSpPr>
        <p:spPr>
          <a:xfrm>
            <a:off x="8133503" y="903971"/>
            <a:ext cx="9578100" cy="3694200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TEAM MEMBERS PAGE</a:t>
            </a:r>
            <a:endParaRPr/>
          </a:p>
        </p:txBody>
      </p:sp>
      <p:sp>
        <p:nvSpPr>
          <p:cNvPr id="293" name="Google Shape;293;p24"/>
          <p:cNvSpPr txBox="1"/>
          <p:nvPr/>
        </p:nvSpPr>
        <p:spPr>
          <a:xfrm>
            <a:off x="9247771" y="4556125"/>
            <a:ext cx="8463891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want to discuss. </a:t>
            </a:r>
            <a:endParaRPr/>
          </a:p>
        </p:txBody>
      </p:sp>
      <p:grpSp>
        <p:nvGrpSpPr>
          <p:cNvPr id="294" name="Google Shape;294;p24"/>
          <p:cNvGrpSpPr/>
          <p:nvPr/>
        </p:nvGrpSpPr>
        <p:grpSpPr>
          <a:xfrm>
            <a:off x="863466" y="4110910"/>
            <a:ext cx="2429727" cy="864885"/>
            <a:chOff x="0" y="0"/>
            <a:chExt cx="3239636" cy="1153180"/>
          </a:xfrm>
        </p:grpSpPr>
        <p:sp>
          <p:nvSpPr>
            <p:cNvPr id="295" name="Google Shape;295;p24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296" name="Google Shape;296;p24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grpSp>
        <p:nvGrpSpPr>
          <p:cNvPr id="297" name="Google Shape;297;p24"/>
          <p:cNvGrpSpPr/>
          <p:nvPr/>
        </p:nvGrpSpPr>
        <p:grpSpPr>
          <a:xfrm>
            <a:off x="863466" y="8838405"/>
            <a:ext cx="2429727" cy="864885"/>
            <a:chOff x="0" y="0"/>
            <a:chExt cx="3239636" cy="1153180"/>
          </a:xfrm>
        </p:grpSpPr>
        <p:sp>
          <p:nvSpPr>
            <p:cNvPr id="298" name="Google Shape;298;p24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299" name="Google Shape;299;p24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grpSp>
        <p:nvGrpSpPr>
          <p:cNvPr id="300" name="Google Shape;300;p24"/>
          <p:cNvGrpSpPr/>
          <p:nvPr/>
        </p:nvGrpSpPr>
        <p:grpSpPr>
          <a:xfrm>
            <a:off x="5112365" y="4110910"/>
            <a:ext cx="2429727" cy="864885"/>
            <a:chOff x="0" y="0"/>
            <a:chExt cx="3239636" cy="1153180"/>
          </a:xfrm>
        </p:grpSpPr>
        <p:sp>
          <p:nvSpPr>
            <p:cNvPr id="301" name="Google Shape;301;p24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02" name="Google Shape;302;p24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grpSp>
        <p:nvGrpSpPr>
          <p:cNvPr id="303" name="Google Shape;303;p24"/>
          <p:cNvGrpSpPr/>
          <p:nvPr/>
        </p:nvGrpSpPr>
        <p:grpSpPr>
          <a:xfrm>
            <a:off x="5112365" y="8838405"/>
            <a:ext cx="2429727" cy="864885"/>
            <a:chOff x="0" y="0"/>
            <a:chExt cx="3239636" cy="1153180"/>
          </a:xfrm>
        </p:grpSpPr>
        <p:sp>
          <p:nvSpPr>
            <p:cNvPr id="304" name="Google Shape;304;p24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05" name="Google Shape;305;p24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pic>
        <p:nvPicPr>
          <p:cNvPr id="306" name="Google Shape;306;p24"/>
          <p:cNvPicPr preferRelativeResize="0"/>
          <p:nvPr/>
        </p:nvPicPr>
        <p:blipFill rotWithShape="1">
          <a:blip r:embed="rId5">
            <a:alphaModFix/>
          </a:blip>
          <a:srcRect t="16982" b="16982"/>
          <a:stretch/>
        </p:blipFill>
        <p:spPr>
          <a:xfrm>
            <a:off x="5030319" y="994764"/>
            <a:ext cx="2593820" cy="256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 rotWithShape="1">
          <a:blip r:embed="rId6">
            <a:alphaModFix/>
          </a:blip>
          <a:srcRect t="16982" b="16982"/>
          <a:stretch/>
        </p:blipFill>
        <p:spPr>
          <a:xfrm>
            <a:off x="781419" y="5700955"/>
            <a:ext cx="2593820" cy="256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 rotWithShape="1">
          <a:blip r:embed="rId7">
            <a:alphaModFix/>
          </a:blip>
          <a:srcRect t="6253" b="27710"/>
          <a:stretch/>
        </p:blipFill>
        <p:spPr>
          <a:xfrm>
            <a:off x="5030319" y="5700955"/>
            <a:ext cx="2593820" cy="25692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4"/>
          <p:cNvGrpSpPr/>
          <p:nvPr/>
        </p:nvGrpSpPr>
        <p:grpSpPr>
          <a:xfrm>
            <a:off x="14856947" y="7332745"/>
            <a:ext cx="6862097" cy="6892855"/>
            <a:chOff x="1813" y="0"/>
            <a:chExt cx="809173" cy="812800"/>
          </a:xfrm>
        </p:grpSpPr>
        <p:sp>
          <p:nvSpPr>
            <p:cNvPr id="310" name="Google Shape;31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/>
          <p:nvPr/>
        </p:nvSpPr>
        <p:spPr>
          <a:xfrm>
            <a:off x="7680896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5"/>
          <p:cNvSpPr txBox="1"/>
          <p:nvPr/>
        </p:nvSpPr>
        <p:spPr>
          <a:xfrm>
            <a:off x="7490963" y="6819639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CLIENT NAME</a:t>
            </a:r>
            <a:endParaRPr/>
          </a:p>
        </p:txBody>
      </p:sp>
      <p:sp>
        <p:nvSpPr>
          <p:cNvPr id="319" name="Google Shape;319;p25"/>
          <p:cNvSpPr txBox="1"/>
          <p:nvPr/>
        </p:nvSpPr>
        <p:spPr>
          <a:xfrm>
            <a:off x="7490963" y="7619826"/>
            <a:ext cx="3306074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1803232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531" b="-1252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5"/>
          <p:cNvSpPr txBox="1"/>
          <p:nvPr/>
        </p:nvSpPr>
        <p:spPr>
          <a:xfrm>
            <a:off x="1613299" y="6819639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CLIENT NAME</a:t>
            </a:r>
            <a:endParaRPr/>
          </a:p>
        </p:txBody>
      </p:sp>
      <p:sp>
        <p:nvSpPr>
          <p:cNvPr id="322" name="Google Shape;322;p25"/>
          <p:cNvSpPr txBox="1"/>
          <p:nvPr/>
        </p:nvSpPr>
        <p:spPr>
          <a:xfrm>
            <a:off x="1613299" y="7619826"/>
            <a:ext cx="3306074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13558561" y="3423349"/>
            <a:ext cx="2926208" cy="292619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4998" b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 txBox="1"/>
          <p:nvPr/>
        </p:nvSpPr>
        <p:spPr>
          <a:xfrm>
            <a:off x="13368628" y="6819639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CLIENT NAME</a:t>
            </a:r>
            <a:endParaRPr/>
          </a:p>
        </p:txBody>
      </p:sp>
      <p:sp>
        <p:nvSpPr>
          <p:cNvPr id="325" name="Google Shape;325;p25"/>
          <p:cNvSpPr txBox="1"/>
          <p:nvPr/>
        </p:nvSpPr>
        <p:spPr>
          <a:xfrm>
            <a:off x="13368628" y="7619826"/>
            <a:ext cx="3306074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326" name="Google Shape;326;p25"/>
          <p:cNvSpPr txBox="1"/>
          <p:nvPr/>
        </p:nvSpPr>
        <p:spPr>
          <a:xfrm>
            <a:off x="1613300" y="1028700"/>
            <a:ext cx="15061500" cy="1854300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TESTIMONIALS</a:t>
            </a:r>
            <a:endParaRPr/>
          </a:p>
        </p:txBody>
      </p:sp>
      <p:grpSp>
        <p:nvGrpSpPr>
          <p:cNvPr id="327" name="Google Shape;327;p25"/>
          <p:cNvGrpSpPr/>
          <p:nvPr/>
        </p:nvGrpSpPr>
        <p:grpSpPr>
          <a:xfrm>
            <a:off x="5305623" y="4944929"/>
            <a:ext cx="395370" cy="397142"/>
            <a:chOff x="1813" y="0"/>
            <a:chExt cx="809173" cy="812800"/>
          </a:xfrm>
        </p:grpSpPr>
        <p:sp>
          <p:nvSpPr>
            <p:cNvPr id="328" name="Google Shape;328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5"/>
          <p:cNvGrpSpPr/>
          <p:nvPr/>
        </p:nvGrpSpPr>
        <p:grpSpPr>
          <a:xfrm>
            <a:off x="6007483" y="4944929"/>
            <a:ext cx="395370" cy="397142"/>
            <a:chOff x="1813" y="0"/>
            <a:chExt cx="809173" cy="812800"/>
          </a:xfrm>
        </p:grpSpPr>
        <p:sp>
          <p:nvSpPr>
            <p:cNvPr id="331" name="Google Shape;331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5"/>
          <p:cNvGrpSpPr/>
          <p:nvPr/>
        </p:nvGrpSpPr>
        <p:grpSpPr>
          <a:xfrm>
            <a:off x="6709343" y="4944929"/>
            <a:ext cx="395370" cy="397142"/>
            <a:chOff x="1813" y="0"/>
            <a:chExt cx="809173" cy="812800"/>
          </a:xfrm>
        </p:grpSpPr>
        <p:sp>
          <p:nvSpPr>
            <p:cNvPr id="334" name="Google Shape;334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25"/>
          <p:cNvGrpSpPr/>
          <p:nvPr/>
        </p:nvGrpSpPr>
        <p:grpSpPr>
          <a:xfrm>
            <a:off x="11183287" y="4886447"/>
            <a:ext cx="395370" cy="397142"/>
            <a:chOff x="1813" y="0"/>
            <a:chExt cx="809173" cy="812800"/>
          </a:xfrm>
        </p:grpSpPr>
        <p:sp>
          <p:nvSpPr>
            <p:cNvPr id="337" name="Google Shape;337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25"/>
          <p:cNvGrpSpPr/>
          <p:nvPr/>
        </p:nvGrpSpPr>
        <p:grpSpPr>
          <a:xfrm>
            <a:off x="11885147" y="4886447"/>
            <a:ext cx="395370" cy="397142"/>
            <a:chOff x="1813" y="0"/>
            <a:chExt cx="809173" cy="812800"/>
          </a:xfrm>
        </p:grpSpPr>
        <p:sp>
          <p:nvSpPr>
            <p:cNvPr id="340" name="Google Shape;340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25"/>
          <p:cNvGrpSpPr/>
          <p:nvPr/>
        </p:nvGrpSpPr>
        <p:grpSpPr>
          <a:xfrm>
            <a:off x="12587007" y="4886447"/>
            <a:ext cx="395370" cy="397142"/>
            <a:chOff x="1813" y="0"/>
            <a:chExt cx="809173" cy="812800"/>
          </a:xfrm>
        </p:grpSpPr>
        <p:sp>
          <p:nvSpPr>
            <p:cNvPr id="343" name="Google Shape;343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/>
          <p:cNvPicPr preferRelativeResize="0"/>
          <p:nvPr/>
        </p:nvPicPr>
        <p:blipFill rotWithShape="1">
          <a:blip r:embed="rId3">
            <a:alphaModFix/>
          </a:blip>
          <a:srcRect l="15652" t="20929" r="15197" b="2720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1028700" y="1194989"/>
            <a:ext cx="73782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OUR PROJECTS</a:t>
            </a:r>
            <a:endParaRPr/>
          </a:p>
        </p:txBody>
      </p:sp>
      <p:sp>
        <p:nvSpPr>
          <p:cNvPr id="351" name="Google Shape;351;p26"/>
          <p:cNvSpPr txBox="1"/>
          <p:nvPr/>
        </p:nvSpPr>
        <p:spPr>
          <a:xfrm>
            <a:off x="1028700" y="2947589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4">
            <a:alphaModFix amt="50000"/>
          </a:blip>
          <a:srcRect r="50000" b="37297"/>
          <a:stretch/>
        </p:blipFill>
        <p:spPr>
          <a:xfrm>
            <a:off x="10242211" y="-3387401"/>
            <a:ext cx="11118896" cy="929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6"/>
          <p:cNvCxnSpPr/>
          <p:nvPr/>
        </p:nvCxnSpPr>
        <p:spPr>
          <a:xfrm rot="-9591">
            <a:off x="8943632" y="2018902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1028700" y="1019175"/>
            <a:ext cx="77301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YOUR PROJECT</a:t>
            </a:r>
            <a:endParaRPr/>
          </a:p>
        </p:txBody>
      </p:sp>
      <p:sp>
        <p:nvSpPr>
          <p:cNvPr id="360" name="Google Shape;360;p27"/>
          <p:cNvSpPr txBox="1"/>
          <p:nvPr/>
        </p:nvSpPr>
        <p:spPr>
          <a:xfrm>
            <a:off x="1028700" y="8210068"/>
            <a:ext cx="5492628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YEAR: 2022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ROLE: WRITE YOUR ROLE</a:t>
            </a:r>
            <a:endParaRPr/>
          </a:p>
        </p:txBody>
      </p:sp>
      <p:sp>
        <p:nvSpPr>
          <p:cNvPr id="361" name="Google Shape;361;p27"/>
          <p:cNvSpPr txBox="1"/>
          <p:nvPr/>
        </p:nvSpPr>
        <p:spPr>
          <a:xfrm>
            <a:off x="1028700" y="3947074"/>
            <a:ext cx="6904302" cy="2491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9407343" y="380801"/>
            <a:ext cx="395370" cy="397142"/>
            <a:chOff x="1813" y="0"/>
            <a:chExt cx="809173" cy="812800"/>
          </a:xfrm>
        </p:grpSpPr>
        <p:sp>
          <p:nvSpPr>
            <p:cNvPr id="363" name="Google Shape;36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7"/>
          <p:cNvGrpSpPr/>
          <p:nvPr/>
        </p:nvGrpSpPr>
        <p:grpSpPr>
          <a:xfrm>
            <a:off x="10109203" y="380801"/>
            <a:ext cx="395370" cy="397142"/>
            <a:chOff x="1813" y="0"/>
            <a:chExt cx="809173" cy="812800"/>
          </a:xfrm>
        </p:grpSpPr>
        <p:sp>
          <p:nvSpPr>
            <p:cNvPr id="366" name="Google Shape;36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7"/>
          <p:cNvGrpSpPr/>
          <p:nvPr/>
        </p:nvGrpSpPr>
        <p:grpSpPr>
          <a:xfrm>
            <a:off x="10811063" y="380801"/>
            <a:ext cx="395370" cy="397142"/>
            <a:chOff x="1813" y="0"/>
            <a:chExt cx="809173" cy="812800"/>
          </a:xfrm>
        </p:grpSpPr>
        <p:sp>
          <p:nvSpPr>
            <p:cNvPr id="369" name="Google Shape;36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16089807" y="9567947"/>
            <a:ext cx="395370" cy="397142"/>
            <a:chOff x="1813" y="0"/>
            <a:chExt cx="809173" cy="812800"/>
          </a:xfrm>
        </p:grpSpPr>
        <p:sp>
          <p:nvSpPr>
            <p:cNvPr id="372" name="Google Shape;37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27"/>
          <p:cNvGrpSpPr/>
          <p:nvPr/>
        </p:nvGrpSpPr>
        <p:grpSpPr>
          <a:xfrm>
            <a:off x="16791667" y="9567947"/>
            <a:ext cx="395370" cy="397142"/>
            <a:chOff x="1813" y="0"/>
            <a:chExt cx="809173" cy="812800"/>
          </a:xfrm>
        </p:grpSpPr>
        <p:sp>
          <p:nvSpPr>
            <p:cNvPr id="375" name="Google Shape;37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7"/>
          <p:cNvGrpSpPr/>
          <p:nvPr/>
        </p:nvGrpSpPr>
        <p:grpSpPr>
          <a:xfrm>
            <a:off x="17493527" y="9567947"/>
            <a:ext cx="395370" cy="397142"/>
            <a:chOff x="1813" y="0"/>
            <a:chExt cx="809173" cy="812800"/>
          </a:xfrm>
        </p:grpSpPr>
        <p:sp>
          <p:nvSpPr>
            <p:cNvPr id="378" name="Google Shape;378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6" name="Google Shape;386;p28"/>
          <p:cNvGrpSpPr/>
          <p:nvPr/>
        </p:nvGrpSpPr>
        <p:grpSpPr>
          <a:xfrm>
            <a:off x="3062618" y="1802528"/>
            <a:ext cx="12162764" cy="6537284"/>
            <a:chOff x="0" y="-38100"/>
            <a:chExt cx="3203362" cy="1721754"/>
          </a:xfrm>
        </p:grpSpPr>
        <p:sp>
          <p:nvSpPr>
            <p:cNvPr id="387" name="Google Shape;387;p28"/>
            <p:cNvSpPr/>
            <p:nvPr/>
          </p:nvSpPr>
          <p:spPr>
            <a:xfrm>
              <a:off x="0" y="0"/>
              <a:ext cx="3203362" cy="1683654"/>
            </a:xfrm>
            <a:custGeom>
              <a:avLst/>
              <a:gdLst/>
              <a:ahLst/>
              <a:cxnLst/>
              <a:rect l="l" t="t" r="r" b="b"/>
              <a:pathLst>
                <a:path w="3203362" h="1683654" extrusionOk="0">
                  <a:moveTo>
                    <a:pt x="0" y="0"/>
                  </a:moveTo>
                  <a:lnTo>
                    <a:pt x="3203362" y="0"/>
                  </a:lnTo>
                  <a:lnTo>
                    <a:pt x="3203362" y="1683654"/>
                  </a:lnTo>
                  <a:lnTo>
                    <a:pt x="0" y="1683654"/>
                  </a:lnTo>
                  <a:close/>
                </a:path>
              </a:pathLst>
            </a:custGeom>
            <a:solidFill>
              <a:srgbClr val="132E57">
                <a:alpha val="80000"/>
              </a:srgbClr>
            </a:solidFill>
            <a:ln>
              <a:noFill/>
            </a:ln>
          </p:spPr>
        </p:sp>
        <p:sp>
          <p:nvSpPr>
            <p:cNvPr id="388" name="Google Shape;3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8"/>
          <p:cNvSpPr txBox="1"/>
          <p:nvPr/>
        </p:nvSpPr>
        <p:spPr>
          <a:xfrm>
            <a:off x="4074677" y="3771900"/>
            <a:ext cx="10138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A PICTURE IS WORTH A THOUSAND WORDS</a:t>
            </a:r>
            <a:endParaRPr/>
          </a:p>
        </p:txBody>
      </p:sp>
      <p:grpSp>
        <p:nvGrpSpPr>
          <p:cNvPr id="390" name="Google Shape;390;p28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391" name="Google Shape;39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394" name="Google Shape;39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397" name="Google Shape;39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9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0705" y="3224485"/>
            <a:ext cx="297037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5">
            <a:alphaModFix/>
          </a:blip>
          <a:srcRect l="20499" t="10762" r="28823" b="4724"/>
          <a:stretch/>
        </p:blipFill>
        <p:spPr>
          <a:xfrm>
            <a:off x="1746808" y="3373433"/>
            <a:ext cx="3147908" cy="39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 rotWithShape="1">
          <a:blip r:embed="rId6">
            <a:alphaModFix/>
          </a:blip>
          <a:srcRect l="15605" t="12788" r="20246"/>
          <a:stretch/>
        </p:blipFill>
        <p:spPr>
          <a:xfrm>
            <a:off x="13861152" y="3095625"/>
            <a:ext cx="2341059" cy="424366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9"/>
          <p:cNvSpPr txBox="1"/>
          <p:nvPr/>
        </p:nvSpPr>
        <p:spPr>
          <a:xfrm>
            <a:off x="2603951" y="574851"/>
            <a:ext cx="13209000" cy="1847100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WRITE YOUR TOPIC OR IDEA</a:t>
            </a:r>
            <a:endParaRPr/>
          </a:p>
        </p:txBody>
      </p:sp>
      <p:sp>
        <p:nvSpPr>
          <p:cNvPr id="411" name="Google Shape;411;p29"/>
          <p:cNvSpPr txBox="1"/>
          <p:nvPr/>
        </p:nvSpPr>
        <p:spPr>
          <a:xfrm>
            <a:off x="1093143" y="7586935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12" name="Google Shape;412;p29"/>
          <p:cNvSpPr txBox="1"/>
          <p:nvPr/>
        </p:nvSpPr>
        <p:spPr>
          <a:xfrm>
            <a:off x="6916381" y="7586935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13" name="Google Shape;413;p29"/>
          <p:cNvSpPr txBox="1"/>
          <p:nvPr/>
        </p:nvSpPr>
        <p:spPr>
          <a:xfrm>
            <a:off x="12739619" y="7586935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14" name="Google Shape;414;p29"/>
          <p:cNvSpPr txBox="1"/>
          <p:nvPr/>
        </p:nvSpPr>
        <p:spPr>
          <a:xfrm>
            <a:off x="1028700" y="883158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415" name="Google Shape;415;p29"/>
          <p:cNvSpPr txBox="1"/>
          <p:nvPr/>
        </p:nvSpPr>
        <p:spPr>
          <a:xfrm>
            <a:off x="6959120" y="883158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416" name="Google Shape;416;p29"/>
          <p:cNvSpPr txBox="1"/>
          <p:nvPr/>
        </p:nvSpPr>
        <p:spPr>
          <a:xfrm>
            <a:off x="12892903" y="883158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cxnSp>
        <p:nvCxnSpPr>
          <p:cNvPr id="417" name="Google Shape;417;p29"/>
          <p:cNvCxnSpPr/>
          <p:nvPr/>
        </p:nvCxnSpPr>
        <p:spPr>
          <a:xfrm rot="-17009">
            <a:off x="-174" y="2697957"/>
            <a:ext cx="1828814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29"/>
          <p:cNvCxnSpPr/>
          <p:nvPr/>
        </p:nvCxnSpPr>
        <p:spPr>
          <a:xfrm rot="-17009">
            <a:off x="64371" y="8394178"/>
            <a:ext cx="1828814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9" name="Google Shape;419;p29"/>
          <p:cNvCxnSpPr/>
          <p:nvPr/>
        </p:nvCxnSpPr>
        <p:spPr>
          <a:xfrm rot="-5412670">
            <a:off x="2570559" y="6491288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0" name="Google Shape;420;p29"/>
          <p:cNvCxnSpPr/>
          <p:nvPr/>
        </p:nvCxnSpPr>
        <p:spPr>
          <a:xfrm rot="-5412626">
            <a:off x="8393050" y="6478244"/>
            <a:ext cx="756062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 rotWithShape="1">
          <a:blip r:embed="rId4">
            <a:alphaModFix/>
          </a:blip>
          <a:srcRect t="52391" b="33477"/>
          <a:stretch/>
        </p:blipFill>
        <p:spPr>
          <a:xfrm>
            <a:off x="0" y="6410794"/>
            <a:ext cx="18288000" cy="387620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 txBox="1"/>
          <p:nvPr/>
        </p:nvSpPr>
        <p:spPr>
          <a:xfrm>
            <a:off x="3694218" y="987600"/>
            <a:ext cx="10899600" cy="1847100"/>
          </a:xfrm>
          <a:prstGeom prst="rect">
            <a:avLst/>
          </a:prstGeom>
          <a:noFill/>
          <a:ln>
            <a:noFill/>
          </a:ln>
          <a:effectLst>
            <a:outerShdw blurRad="842963" dist="19050" dir="6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OUR SERVICES</a:t>
            </a:r>
            <a:endParaRPr dirty="0"/>
          </a:p>
        </p:txBody>
      </p:sp>
      <p:grpSp>
        <p:nvGrpSpPr>
          <p:cNvPr id="428" name="Google Shape;428;p30"/>
          <p:cNvGrpSpPr/>
          <p:nvPr/>
        </p:nvGrpSpPr>
        <p:grpSpPr>
          <a:xfrm>
            <a:off x="514350" y="3869147"/>
            <a:ext cx="3870752" cy="1506422"/>
            <a:chOff x="0" y="0"/>
            <a:chExt cx="5161003" cy="2008562"/>
          </a:xfrm>
        </p:grpSpPr>
        <p:sp>
          <p:nvSpPr>
            <p:cNvPr id="429" name="Google Shape;429;p30"/>
            <p:cNvSpPr txBox="1"/>
            <p:nvPr/>
          </p:nvSpPr>
          <p:spPr>
            <a:xfrm>
              <a:off x="0" y="0"/>
              <a:ext cx="5161003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SERVICE ONE</a:t>
              </a:r>
              <a:endParaRPr dirty="0"/>
            </a:p>
          </p:txBody>
        </p:sp>
        <p:sp>
          <p:nvSpPr>
            <p:cNvPr id="430" name="Google Shape;430;p30"/>
            <p:cNvSpPr txBox="1"/>
            <p:nvPr/>
          </p:nvSpPr>
          <p:spPr>
            <a:xfrm>
              <a:off x="0" y="934142"/>
              <a:ext cx="5161003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431" name="Google Shape;431;p30"/>
          <p:cNvGrpSpPr/>
          <p:nvPr/>
        </p:nvGrpSpPr>
        <p:grpSpPr>
          <a:xfrm>
            <a:off x="4832744" y="3869147"/>
            <a:ext cx="4032753" cy="1506422"/>
            <a:chOff x="0" y="0"/>
            <a:chExt cx="5377004" cy="2008562"/>
          </a:xfrm>
        </p:grpSpPr>
        <p:sp>
          <p:nvSpPr>
            <p:cNvPr id="432" name="Google Shape;432;p30"/>
            <p:cNvSpPr txBox="1"/>
            <p:nvPr/>
          </p:nvSpPr>
          <p:spPr>
            <a:xfrm>
              <a:off x="0" y="0"/>
              <a:ext cx="5377004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SERVICE TWO</a:t>
              </a:r>
              <a:endParaRPr dirty="0"/>
            </a:p>
          </p:txBody>
        </p:sp>
        <p:sp>
          <p:nvSpPr>
            <p:cNvPr id="433" name="Google Shape;433;p30"/>
            <p:cNvSpPr txBox="1"/>
            <p:nvPr/>
          </p:nvSpPr>
          <p:spPr>
            <a:xfrm>
              <a:off x="0" y="934142"/>
              <a:ext cx="5161003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what you want to discuss. </a:t>
              </a:r>
              <a:endParaRPr dirty="0"/>
            </a:p>
          </p:txBody>
        </p:sp>
      </p:grpSp>
      <p:grpSp>
        <p:nvGrpSpPr>
          <p:cNvPr id="434" name="Google Shape;434;p30"/>
          <p:cNvGrpSpPr/>
          <p:nvPr/>
        </p:nvGrpSpPr>
        <p:grpSpPr>
          <a:xfrm>
            <a:off x="9313172" y="3869147"/>
            <a:ext cx="3980117" cy="1506422"/>
            <a:chOff x="0" y="0"/>
            <a:chExt cx="5306823" cy="2008562"/>
          </a:xfrm>
        </p:grpSpPr>
        <p:sp>
          <p:nvSpPr>
            <p:cNvPr id="435" name="Google Shape;435;p30"/>
            <p:cNvSpPr txBox="1"/>
            <p:nvPr/>
          </p:nvSpPr>
          <p:spPr>
            <a:xfrm>
              <a:off x="0" y="0"/>
              <a:ext cx="5161003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SERVICE THREE</a:t>
              </a:r>
              <a:endParaRPr dirty="0"/>
            </a:p>
          </p:txBody>
        </p:sp>
        <p:sp>
          <p:nvSpPr>
            <p:cNvPr id="436" name="Google Shape;436;p30"/>
            <p:cNvSpPr txBox="1"/>
            <p:nvPr/>
          </p:nvSpPr>
          <p:spPr>
            <a:xfrm>
              <a:off x="0" y="934142"/>
              <a:ext cx="5306823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37" name="Google Shape;437;p30"/>
          <p:cNvGrpSpPr/>
          <p:nvPr/>
        </p:nvGrpSpPr>
        <p:grpSpPr>
          <a:xfrm>
            <a:off x="13740964" y="3869147"/>
            <a:ext cx="4032753" cy="1506422"/>
            <a:chOff x="0" y="0"/>
            <a:chExt cx="5377004" cy="2008562"/>
          </a:xfrm>
        </p:grpSpPr>
        <p:sp>
          <p:nvSpPr>
            <p:cNvPr id="438" name="Google Shape;438;p30"/>
            <p:cNvSpPr txBox="1"/>
            <p:nvPr/>
          </p:nvSpPr>
          <p:spPr>
            <a:xfrm>
              <a:off x="0" y="0"/>
              <a:ext cx="5377004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SERVICE FOUR</a:t>
              </a:r>
              <a:endParaRPr dirty="0"/>
            </a:p>
          </p:txBody>
        </p:sp>
        <p:sp>
          <p:nvSpPr>
            <p:cNvPr id="439" name="Google Shape;439;p30"/>
            <p:cNvSpPr txBox="1"/>
            <p:nvPr/>
          </p:nvSpPr>
          <p:spPr>
            <a:xfrm>
              <a:off x="0" y="934142"/>
              <a:ext cx="5306823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40" name="Google Shape;440;p30"/>
          <p:cNvGrpSpPr/>
          <p:nvPr/>
        </p:nvGrpSpPr>
        <p:grpSpPr>
          <a:xfrm>
            <a:off x="3032768" y="1684379"/>
            <a:ext cx="395370" cy="397142"/>
            <a:chOff x="1813" y="0"/>
            <a:chExt cx="809173" cy="812800"/>
          </a:xfrm>
        </p:grpSpPr>
        <p:sp>
          <p:nvSpPr>
            <p:cNvPr id="441" name="Google Shape;441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30"/>
          <p:cNvGrpSpPr/>
          <p:nvPr/>
        </p:nvGrpSpPr>
        <p:grpSpPr>
          <a:xfrm>
            <a:off x="3734628" y="1684379"/>
            <a:ext cx="395370" cy="397142"/>
            <a:chOff x="1813" y="0"/>
            <a:chExt cx="809173" cy="812800"/>
          </a:xfrm>
        </p:grpSpPr>
        <p:sp>
          <p:nvSpPr>
            <p:cNvPr id="444" name="Google Shape;444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30"/>
          <p:cNvGrpSpPr/>
          <p:nvPr/>
        </p:nvGrpSpPr>
        <p:grpSpPr>
          <a:xfrm>
            <a:off x="4436488" y="1684379"/>
            <a:ext cx="395370" cy="397142"/>
            <a:chOff x="1813" y="0"/>
            <a:chExt cx="809173" cy="812800"/>
          </a:xfrm>
        </p:grpSpPr>
        <p:sp>
          <p:nvSpPr>
            <p:cNvPr id="447" name="Google Shape;447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30"/>
          <p:cNvGrpSpPr/>
          <p:nvPr/>
        </p:nvGrpSpPr>
        <p:grpSpPr>
          <a:xfrm>
            <a:off x="927106" y="1684379"/>
            <a:ext cx="395370" cy="397142"/>
            <a:chOff x="1813" y="0"/>
            <a:chExt cx="809173" cy="812800"/>
          </a:xfrm>
        </p:grpSpPr>
        <p:sp>
          <p:nvSpPr>
            <p:cNvPr id="450" name="Google Shape;450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1628966" y="1684379"/>
            <a:ext cx="395370" cy="397142"/>
            <a:chOff x="1813" y="0"/>
            <a:chExt cx="809173" cy="812800"/>
          </a:xfrm>
        </p:grpSpPr>
        <p:sp>
          <p:nvSpPr>
            <p:cNvPr id="453" name="Google Shape;453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0"/>
          <p:cNvGrpSpPr/>
          <p:nvPr/>
        </p:nvGrpSpPr>
        <p:grpSpPr>
          <a:xfrm>
            <a:off x="2330826" y="1684379"/>
            <a:ext cx="395370" cy="397142"/>
            <a:chOff x="1813" y="0"/>
            <a:chExt cx="809173" cy="812800"/>
          </a:xfrm>
        </p:grpSpPr>
        <p:sp>
          <p:nvSpPr>
            <p:cNvPr id="456" name="Google Shape;456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30"/>
          <p:cNvGrpSpPr/>
          <p:nvPr/>
        </p:nvGrpSpPr>
        <p:grpSpPr>
          <a:xfrm>
            <a:off x="15399837" y="1684379"/>
            <a:ext cx="395370" cy="397142"/>
            <a:chOff x="1813" y="0"/>
            <a:chExt cx="809173" cy="812800"/>
          </a:xfrm>
        </p:grpSpPr>
        <p:sp>
          <p:nvSpPr>
            <p:cNvPr id="459" name="Google Shape;459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30"/>
          <p:cNvGrpSpPr/>
          <p:nvPr/>
        </p:nvGrpSpPr>
        <p:grpSpPr>
          <a:xfrm>
            <a:off x="16101697" y="1684379"/>
            <a:ext cx="395370" cy="397142"/>
            <a:chOff x="1813" y="0"/>
            <a:chExt cx="809173" cy="812800"/>
          </a:xfrm>
        </p:grpSpPr>
        <p:sp>
          <p:nvSpPr>
            <p:cNvPr id="462" name="Google Shape;462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16803557" y="1684379"/>
            <a:ext cx="395370" cy="397142"/>
            <a:chOff x="1813" y="0"/>
            <a:chExt cx="809173" cy="812800"/>
          </a:xfrm>
        </p:grpSpPr>
        <p:sp>
          <p:nvSpPr>
            <p:cNvPr id="465" name="Google Shape;465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30"/>
          <p:cNvGrpSpPr/>
          <p:nvPr/>
        </p:nvGrpSpPr>
        <p:grpSpPr>
          <a:xfrm>
            <a:off x="13294175" y="1684379"/>
            <a:ext cx="395370" cy="397142"/>
            <a:chOff x="1813" y="0"/>
            <a:chExt cx="809173" cy="812800"/>
          </a:xfrm>
        </p:grpSpPr>
        <p:sp>
          <p:nvSpPr>
            <p:cNvPr id="468" name="Google Shape;468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30"/>
          <p:cNvGrpSpPr/>
          <p:nvPr/>
        </p:nvGrpSpPr>
        <p:grpSpPr>
          <a:xfrm>
            <a:off x="13996035" y="1684379"/>
            <a:ext cx="395370" cy="397142"/>
            <a:chOff x="1813" y="0"/>
            <a:chExt cx="809173" cy="812800"/>
          </a:xfrm>
        </p:grpSpPr>
        <p:sp>
          <p:nvSpPr>
            <p:cNvPr id="471" name="Google Shape;471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30"/>
          <p:cNvGrpSpPr/>
          <p:nvPr/>
        </p:nvGrpSpPr>
        <p:grpSpPr>
          <a:xfrm>
            <a:off x="14697895" y="1684379"/>
            <a:ext cx="395370" cy="397142"/>
            <a:chOff x="1813" y="0"/>
            <a:chExt cx="809173" cy="812800"/>
          </a:xfrm>
        </p:grpSpPr>
        <p:sp>
          <p:nvSpPr>
            <p:cNvPr id="474" name="Google Shape;474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1"/>
          <p:cNvPicPr preferRelativeResize="0"/>
          <p:nvPr/>
        </p:nvPicPr>
        <p:blipFill rotWithShape="1">
          <a:blip r:embed="rId3">
            <a:alphaModFix/>
          </a:blip>
          <a:srcRect t="21875" b="2187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31"/>
          <p:cNvGrpSpPr/>
          <p:nvPr/>
        </p:nvGrpSpPr>
        <p:grpSpPr>
          <a:xfrm>
            <a:off x="527634" y="2274788"/>
            <a:ext cx="17415540" cy="6436850"/>
            <a:chOff x="0" y="-38100"/>
            <a:chExt cx="4586809" cy="1695302"/>
          </a:xfrm>
        </p:grpSpPr>
        <p:sp>
          <p:nvSpPr>
            <p:cNvPr id="482" name="Google Shape;482;p31"/>
            <p:cNvSpPr/>
            <p:nvPr/>
          </p:nvSpPr>
          <p:spPr>
            <a:xfrm>
              <a:off x="0" y="0"/>
              <a:ext cx="4586809" cy="1657202"/>
            </a:xfrm>
            <a:custGeom>
              <a:avLst/>
              <a:gdLst/>
              <a:ahLst/>
              <a:cxnLst/>
              <a:rect l="l" t="t" r="r" b="b"/>
              <a:pathLst>
                <a:path w="4586809" h="1657202" extrusionOk="0">
                  <a:moveTo>
                    <a:pt x="0" y="0"/>
                  </a:moveTo>
                  <a:lnTo>
                    <a:pt x="4586809" y="0"/>
                  </a:lnTo>
                  <a:lnTo>
                    <a:pt x="4586809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41B8D5"/>
            </a:solidFill>
            <a:ln>
              <a:noFill/>
            </a:ln>
          </p:spPr>
        </p:sp>
        <p:sp>
          <p:nvSpPr>
            <p:cNvPr id="483" name="Google Shape;483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31"/>
          <p:cNvGrpSpPr/>
          <p:nvPr/>
        </p:nvGrpSpPr>
        <p:grpSpPr>
          <a:xfrm>
            <a:off x="527634" y="2122388"/>
            <a:ext cx="17221148" cy="6436850"/>
            <a:chOff x="0" y="-38100"/>
            <a:chExt cx="4535611" cy="1695302"/>
          </a:xfrm>
        </p:grpSpPr>
        <p:sp>
          <p:nvSpPr>
            <p:cNvPr id="485" name="Google Shape;485;p31"/>
            <p:cNvSpPr/>
            <p:nvPr/>
          </p:nvSpPr>
          <p:spPr>
            <a:xfrm>
              <a:off x="0" y="0"/>
              <a:ext cx="4535611" cy="1657202"/>
            </a:xfrm>
            <a:custGeom>
              <a:avLst/>
              <a:gdLst/>
              <a:ahLst/>
              <a:cxnLst/>
              <a:rect l="l" t="t" r="r" b="b"/>
              <a:pathLst>
                <a:path w="4535611" h="1657202" extrusionOk="0">
                  <a:moveTo>
                    <a:pt x="0" y="0"/>
                  </a:moveTo>
                  <a:lnTo>
                    <a:pt x="4535611" y="0"/>
                  </a:lnTo>
                  <a:lnTo>
                    <a:pt x="4535611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86" name="Google Shape;486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31"/>
          <p:cNvSpPr txBox="1"/>
          <p:nvPr/>
        </p:nvSpPr>
        <p:spPr>
          <a:xfrm>
            <a:off x="1028700" y="3641494"/>
            <a:ext cx="9321300" cy="3708300"/>
          </a:xfrm>
          <a:prstGeom prst="rect">
            <a:avLst/>
          </a:prstGeom>
          <a:noFill/>
          <a:ln>
            <a:noFill/>
          </a:ln>
          <a:effectLst>
            <a:outerShdw blurRad="828675" dist="19050" dir="6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WRITE YOUR BIG TOPIC OR IDEA</a:t>
            </a:r>
            <a:endParaRPr/>
          </a:p>
        </p:txBody>
      </p:sp>
      <p:sp>
        <p:nvSpPr>
          <p:cNvPr id="488" name="Google Shape;488;p31"/>
          <p:cNvSpPr txBox="1"/>
          <p:nvPr/>
        </p:nvSpPr>
        <p:spPr>
          <a:xfrm>
            <a:off x="10799345" y="3013809"/>
            <a:ext cx="5807827" cy="165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communication tools that can be used as demonstrations, lectures, speeches, reports, and more. </a:t>
            </a:r>
            <a:endParaRPr/>
          </a:p>
        </p:txBody>
      </p:sp>
      <p:sp>
        <p:nvSpPr>
          <p:cNvPr id="489" name="Google Shape;489;p31"/>
          <p:cNvSpPr txBox="1"/>
          <p:nvPr/>
        </p:nvSpPr>
        <p:spPr>
          <a:xfrm>
            <a:off x="10869040" y="6400899"/>
            <a:ext cx="5668436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serves a variety of purposes, making presentations powerful tools for convincing and teaching.</a:t>
            </a:r>
            <a:endParaRPr/>
          </a:p>
        </p:txBody>
      </p:sp>
      <p:cxnSp>
        <p:nvCxnSpPr>
          <p:cNvPr id="490" name="Google Shape;490;p31"/>
          <p:cNvCxnSpPr/>
          <p:nvPr/>
        </p:nvCxnSpPr>
        <p:spPr>
          <a:xfrm rot="-17009">
            <a:off x="10869070" y="5384569"/>
            <a:ext cx="18288144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12216745" y="3759200"/>
            <a:ext cx="6667973" cy="6697861"/>
            <a:chOff x="1813" y="0"/>
            <a:chExt cx="809173" cy="812800"/>
          </a:xfrm>
        </p:grpSpPr>
        <p:sp>
          <p:nvSpPr>
            <p:cNvPr id="112" name="Google Shape;112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5886688" y="3750370"/>
            <a:ext cx="6667973" cy="6697861"/>
            <a:chOff x="1813" y="0"/>
            <a:chExt cx="809173" cy="812800"/>
          </a:xfrm>
        </p:grpSpPr>
        <p:sp>
          <p:nvSpPr>
            <p:cNvPr id="115" name="Google Shape;115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12215788" y="3589139"/>
            <a:ext cx="6667973" cy="6697861"/>
            <a:chOff x="1813" y="0"/>
            <a:chExt cx="809173" cy="812800"/>
          </a:xfrm>
        </p:grpSpPr>
        <p:sp>
          <p:nvSpPr>
            <p:cNvPr id="118" name="Google Shape;118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-443369" y="3741539"/>
            <a:ext cx="6667973" cy="6697861"/>
            <a:chOff x="1813" y="0"/>
            <a:chExt cx="809173" cy="812800"/>
          </a:xfrm>
        </p:grpSpPr>
        <p:sp>
          <p:nvSpPr>
            <p:cNvPr id="121" name="Google Shape;12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4"/>
          <p:cNvGrpSpPr/>
          <p:nvPr/>
        </p:nvGrpSpPr>
        <p:grpSpPr>
          <a:xfrm>
            <a:off x="5810010" y="3589139"/>
            <a:ext cx="6667973" cy="6697861"/>
            <a:chOff x="1813" y="0"/>
            <a:chExt cx="809173" cy="812800"/>
          </a:xfrm>
        </p:grpSpPr>
        <p:sp>
          <p:nvSpPr>
            <p:cNvPr id="124" name="Google Shape;12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-595769" y="3589139"/>
            <a:ext cx="6667973" cy="6697861"/>
            <a:chOff x="1813" y="0"/>
            <a:chExt cx="809173" cy="812800"/>
          </a:xfrm>
        </p:grpSpPr>
        <p:sp>
          <p:nvSpPr>
            <p:cNvPr id="127" name="Google Shape;12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4"/>
          <p:cNvSpPr txBox="1"/>
          <p:nvPr/>
        </p:nvSpPr>
        <p:spPr>
          <a:xfrm>
            <a:off x="678026" y="800100"/>
            <a:ext cx="16932000" cy="1847100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HOW TO USE THIS PRESENTATION</a:t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161237" y="5559425"/>
            <a:ext cx="5245282" cy="3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on the "Google Slides" button below this presentation preview. </a:t>
            </a:r>
            <a:endParaRPr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on "Make a copy."</a:t>
            </a:r>
            <a:endParaRPr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Start editing your presentation.</a:t>
            </a:r>
            <a:endParaRPr/>
          </a:p>
          <a:p>
            <a:pPr marL="539750" marR="0" lvl="1" indent="-269875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need to sign in to your Google account.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829960" y="4656196"/>
            <a:ext cx="3907834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00000"/>
                </a:solidFill>
                <a:latin typeface="Teko Medium"/>
                <a:ea typeface="Teko Medium"/>
                <a:cs typeface="Teko Medium"/>
                <a:sym typeface="Teko Medium"/>
              </a:rPr>
              <a:t>GOOGLE SLIDES</a:t>
            </a:r>
            <a:endParaRPr/>
          </a:p>
        </p:txBody>
      </p:sp>
      <p:sp>
        <p:nvSpPr>
          <p:cNvPr id="132" name="Google Shape;132;p14"/>
          <p:cNvSpPr txBox="1"/>
          <p:nvPr/>
        </p:nvSpPr>
        <p:spPr>
          <a:xfrm>
            <a:off x="6330251" y="5559425"/>
            <a:ext cx="5627499" cy="304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on the "PowerPoint" button below this presentation preview. </a:t>
            </a:r>
            <a:endParaRPr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Start editing your presentation.</a:t>
            </a:r>
            <a:endParaRPr/>
          </a:p>
          <a:p>
            <a:pPr marL="539750" marR="0" lvl="1" indent="-269875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7148658" y="4656196"/>
            <a:ext cx="3907834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00000"/>
                </a:solidFill>
                <a:latin typeface="Teko Medium"/>
                <a:ea typeface="Teko Medium"/>
                <a:cs typeface="Teko Medium"/>
                <a:sym typeface="Teko Medium"/>
              </a:rPr>
              <a:t>POWERPOINT</a:t>
            </a:r>
            <a:endParaRPr/>
          </a:p>
        </p:txBody>
      </p:sp>
      <p:sp>
        <p:nvSpPr>
          <p:cNvPr id="134" name="Google Shape;134;p14"/>
          <p:cNvSpPr txBox="1"/>
          <p:nvPr/>
        </p:nvSpPr>
        <p:spPr>
          <a:xfrm>
            <a:off x="12960134" y="5568255"/>
            <a:ext cx="5141301" cy="304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on the "Canva" button under this presentation preview. </a:t>
            </a:r>
            <a:endParaRPr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Start editing your presentation.</a:t>
            </a:r>
            <a:endParaRPr/>
          </a:p>
          <a:p>
            <a:pPr marL="539750" marR="0" lvl="1" indent="-269875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need to sign in to your Canva account.</a:t>
            </a:r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13571192" y="4656196"/>
            <a:ext cx="395717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000000"/>
                </a:solidFill>
                <a:latin typeface="Teko Medium"/>
                <a:ea typeface="Teko Medium"/>
                <a:cs typeface="Teko Medium"/>
                <a:sym typeface="Teko Medium"/>
              </a:rPr>
              <a:t>CANVA</a:t>
            </a:r>
            <a:endParaRPr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 t="5824" b="5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1028700" y="4365648"/>
            <a:ext cx="9018000" cy="1854300"/>
          </a:xfrm>
          <a:prstGeom prst="rect">
            <a:avLst/>
          </a:prstGeom>
          <a:noFill/>
          <a:ln>
            <a:noFill/>
          </a:ln>
          <a:effectLst>
            <a:outerShdw blurRad="828675" dist="3810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STATS &amp; NUMBERS</a:t>
            </a:r>
            <a:endParaRPr/>
          </a:p>
        </p:txBody>
      </p:sp>
      <p:sp>
        <p:nvSpPr>
          <p:cNvPr id="497" name="Google Shape;497;p32"/>
          <p:cNvSpPr txBox="1"/>
          <p:nvPr/>
        </p:nvSpPr>
        <p:spPr>
          <a:xfrm>
            <a:off x="1028700" y="6188360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 rot="6343">
            <a:off x="10545993" y="5295392"/>
            <a:ext cx="77420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3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33"/>
          <p:cNvCxnSpPr/>
          <p:nvPr/>
        </p:nvCxnSpPr>
        <p:spPr>
          <a:xfrm rot="53310">
            <a:off x="4407619" y="1597794"/>
            <a:ext cx="184265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5" name="Google Shape;505;p33"/>
          <p:cNvCxnSpPr/>
          <p:nvPr/>
        </p:nvCxnSpPr>
        <p:spPr>
          <a:xfrm rot="53310">
            <a:off x="4335106" y="4898610"/>
            <a:ext cx="184265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6" name="Google Shape;506;p33"/>
          <p:cNvCxnSpPr/>
          <p:nvPr/>
        </p:nvCxnSpPr>
        <p:spPr>
          <a:xfrm rot="53310">
            <a:off x="4407619" y="8175436"/>
            <a:ext cx="184265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7" name="Google Shape;5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8378" y="4699784"/>
            <a:ext cx="7449622" cy="558721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3"/>
          <p:cNvSpPr txBox="1"/>
          <p:nvPr/>
        </p:nvSpPr>
        <p:spPr>
          <a:xfrm>
            <a:off x="695457" y="2962607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MONTHLY</a:t>
            </a:r>
            <a:endParaRPr/>
          </a:p>
        </p:txBody>
      </p:sp>
      <p:sp>
        <p:nvSpPr>
          <p:cNvPr id="509" name="Google Shape;509;p33"/>
          <p:cNvSpPr txBox="1"/>
          <p:nvPr/>
        </p:nvSpPr>
        <p:spPr>
          <a:xfrm>
            <a:off x="699772" y="809625"/>
            <a:ext cx="3306074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20$</a:t>
            </a:r>
            <a:endParaRPr/>
          </a:p>
        </p:txBody>
      </p:sp>
      <p:sp>
        <p:nvSpPr>
          <p:cNvPr id="510" name="Google Shape;510;p33"/>
          <p:cNvSpPr txBox="1"/>
          <p:nvPr/>
        </p:nvSpPr>
        <p:spPr>
          <a:xfrm>
            <a:off x="6583985" y="1138939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1" name="Google Shape;511;p33"/>
          <p:cNvSpPr txBox="1"/>
          <p:nvPr/>
        </p:nvSpPr>
        <p:spPr>
          <a:xfrm>
            <a:off x="6583985" y="1654291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2" name="Google Shape;512;p33"/>
          <p:cNvSpPr txBox="1"/>
          <p:nvPr/>
        </p:nvSpPr>
        <p:spPr>
          <a:xfrm>
            <a:off x="699772" y="9127457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YEARLY</a:t>
            </a:r>
            <a:endParaRPr/>
          </a:p>
        </p:txBody>
      </p:sp>
      <p:sp>
        <p:nvSpPr>
          <p:cNvPr id="513" name="Google Shape;513;p33"/>
          <p:cNvSpPr txBox="1"/>
          <p:nvPr/>
        </p:nvSpPr>
        <p:spPr>
          <a:xfrm>
            <a:off x="699772" y="7079582"/>
            <a:ext cx="3306074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300$</a:t>
            </a:r>
            <a:endParaRPr/>
          </a:p>
        </p:txBody>
      </p:sp>
      <p:sp>
        <p:nvSpPr>
          <p:cNvPr id="514" name="Google Shape;514;p33"/>
          <p:cNvSpPr txBox="1"/>
          <p:nvPr/>
        </p:nvSpPr>
        <p:spPr>
          <a:xfrm>
            <a:off x="6583985" y="7158371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5" name="Google Shape;515;p33"/>
          <p:cNvSpPr txBox="1"/>
          <p:nvPr/>
        </p:nvSpPr>
        <p:spPr>
          <a:xfrm>
            <a:off x="6583985" y="7673723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6" name="Google Shape;516;p33"/>
          <p:cNvSpPr txBox="1"/>
          <p:nvPr/>
        </p:nvSpPr>
        <p:spPr>
          <a:xfrm>
            <a:off x="6583985" y="8713721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7" name="Google Shape;517;p33"/>
          <p:cNvSpPr txBox="1"/>
          <p:nvPr/>
        </p:nvSpPr>
        <p:spPr>
          <a:xfrm>
            <a:off x="6583985" y="8193722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8" name="Google Shape;518;p33"/>
          <p:cNvSpPr txBox="1"/>
          <p:nvPr/>
        </p:nvSpPr>
        <p:spPr>
          <a:xfrm>
            <a:off x="699772" y="6067425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MONTHLY</a:t>
            </a:r>
            <a:endParaRPr/>
          </a:p>
        </p:txBody>
      </p:sp>
      <p:sp>
        <p:nvSpPr>
          <p:cNvPr id="519" name="Google Shape;519;p33"/>
          <p:cNvSpPr txBox="1"/>
          <p:nvPr/>
        </p:nvSpPr>
        <p:spPr>
          <a:xfrm>
            <a:off x="699772" y="3876675"/>
            <a:ext cx="3306074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30$</a:t>
            </a:r>
            <a:endParaRPr/>
          </a:p>
        </p:txBody>
      </p:sp>
      <p:sp>
        <p:nvSpPr>
          <p:cNvPr id="520" name="Google Shape;520;p33"/>
          <p:cNvSpPr txBox="1"/>
          <p:nvPr/>
        </p:nvSpPr>
        <p:spPr>
          <a:xfrm>
            <a:off x="6583985" y="4146266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21" name="Google Shape;521;p33"/>
          <p:cNvSpPr txBox="1"/>
          <p:nvPr/>
        </p:nvSpPr>
        <p:spPr>
          <a:xfrm>
            <a:off x="6583985" y="4661684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22" name="Google Shape;522;p33"/>
          <p:cNvSpPr txBox="1"/>
          <p:nvPr/>
        </p:nvSpPr>
        <p:spPr>
          <a:xfrm>
            <a:off x="6583985" y="5181749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23" name="Google Shape;523;p33"/>
          <p:cNvSpPr txBox="1"/>
          <p:nvPr/>
        </p:nvSpPr>
        <p:spPr>
          <a:xfrm>
            <a:off x="9890059" y="809625"/>
            <a:ext cx="7509000" cy="3694200"/>
          </a:xfrm>
          <a:prstGeom prst="rect">
            <a:avLst/>
          </a:prstGeom>
          <a:noFill/>
          <a:ln>
            <a:noFill/>
          </a:ln>
          <a:effectLst>
            <a:outerShdw blurRad="828675" dist="1905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PRICING PAGE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4"/>
          <p:cNvSpPr txBox="1"/>
          <p:nvPr/>
        </p:nvSpPr>
        <p:spPr>
          <a:xfrm>
            <a:off x="4078864" y="6073140"/>
            <a:ext cx="1075312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176387"/>
            <a:ext cx="18288000" cy="49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4"/>
          <p:cNvSpPr txBox="1"/>
          <p:nvPr/>
        </p:nvSpPr>
        <p:spPr>
          <a:xfrm>
            <a:off x="3982238" y="2994550"/>
            <a:ext cx="10946400" cy="307860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123,456,789</a:t>
            </a:r>
            <a:endParaRPr/>
          </a:p>
        </p:txBody>
      </p:sp>
      <p:grpSp>
        <p:nvGrpSpPr>
          <p:cNvPr id="532" name="Google Shape;532;p34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5"/>
          <p:cNvSpPr txBox="1"/>
          <p:nvPr/>
        </p:nvSpPr>
        <p:spPr>
          <a:xfrm>
            <a:off x="3978172" y="2818170"/>
            <a:ext cx="108312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44" name="Google Shape;544;p35"/>
          <p:cNvSpPr txBox="1"/>
          <p:nvPr/>
        </p:nvSpPr>
        <p:spPr>
          <a:xfrm>
            <a:off x="3978172" y="5809635"/>
            <a:ext cx="108312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45" name="Google Shape;545;p35"/>
          <p:cNvSpPr txBox="1"/>
          <p:nvPr/>
        </p:nvSpPr>
        <p:spPr>
          <a:xfrm>
            <a:off x="3978172" y="8715375"/>
            <a:ext cx="1083127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46" name="Google Shape;546;p35"/>
          <p:cNvSpPr txBox="1"/>
          <p:nvPr/>
        </p:nvSpPr>
        <p:spPr>
          <a:xfrm>
            <a:off x="6383465" y="989370"/>
            <a:ext cx="5521200" cy="1847100"/>
          </a:xfrm>
          <a:prstGeom prst="rect">
            <a:avLst/>
          </a:prstGeom>
          <a:noFill/>
          <a:ln>
            <a:noFill/>
          </a:ln>
          <a:effectLst>
            <a:outerShdw blurRad="814388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2 OUT OF 5</a:t>
            </a:r>
            <a:endParaRPr/>
          </a:p>
        </p:txBody>
      </p:sp>
      <p:sp>
        <p:nvSpPr>
          <p:cNvPr id="547" name="Google Shape;547;p35"/>
          <p:cNvSpPr txBox="1"/>
          <p:nvPr/>
        </p:nvSpPr>
        <p:spPr>
          <a:xfrm>
            <a:off x="7018471" y="3937972"/>
            <a:ext cx="42510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95%</a:t>
            </a:r>
            <a:endParaRPr/>
          </a:p>
        </p:txBody>
      </p:sp>
      <p:sp>
        <p:nvSpPr>
          <p:cNvPr id="548" name="Google Shape;548;p35"/>
          <p:cNvSpPr txBox="1"/>
          <p:nvPr/>
        </p:nvSpPr>
        <p:spPr>
          <a:xfrm>
            <a:off x="6138121" y="6886575"/>
            <a:ext cx="6011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12 MILLION</a:t>
            </a:r>
            <a:endParaRPr/>
          </a:p>
        </p:txBody>
      </p:sp>
      <p:cxnSp>
        <p:nvCxnSpPr>
          <p:cNvPr id="549" name="Google Shape;549;p35"/>
          <p:cNvCxnSpPr/>
          <p:nvPr/>
        </p:nvCxnSpPr>
        <p:spPr>
          <a:xfrm rot="-22265">
            <a:off x="-28436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35"/>
          <p:cNvCxnSpPr/>
          <p:nvPr/>
        </p:nvCxnSpPr>
        <p:spPr>
          <a:xfrm rot="-22265">
            <a:off x="139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35"/>
          <p:cNvCxnSpPr/>
          <p:nvPr/>
        </p:nvCxnSpPr>
        <p:spPr>
          <a:xfrm rot="-22265">
            <a:off x="-107158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35"/>
          <p:cNvCxnSpPr/>
          <p:nvPr/>
        </p:nvCxnSpPr>
        <p:spPr>
          <a:xfrm rot="-22265">
            <a:off x="13847868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35"/>
          <p:cNvCxnSpPr/>
          <p:nvPr/>
        </p:nvCxnSpPr>
        <p:spPr>
          <a:xfrm rot="-22265">
            <a:off x="13876443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35"/>
          <p:cNvCxnSpPr/>
          <p:nvPr/>
        </p:nvCxnSpPr>
        <p:spPr>
          <a:xfrm rot="-22265">
            <a:off x="13769146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36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36"/>
          <p:cNvGrpSpPr/>
          <p:nvPr/>
        </p:nvGrpSpPr>
        <p:grpSpPr>
          <a:xfrm>
            <a:off x="0" y="3099578"/>
            <a:ext cx="18287996" cy="5159416"/>
            <a:chOff x="0" y="-38100"/>
            <a:chExt cx="4816592" cy="1358859"/>
          </a:xfrm>
        </p:grpSpPr>
        <p:sp>
          <p:nvSpPr>
            <p:cNvPr id="561" name="Google Shape;561;p36"/>
            <p:cNvSpPr/>
            <p:nvPr/>
          </p:nvSpPr>
          <p:spPr>
            <a:xfrm>
              <a:off x="0" y="0"/>
              <a:ext cx="4816592" cy="1320759"/>
            </a:xfrm>
            <a:custGeom>
              <a:avLst/>
              <a:gdLst/>
              <a:ahLst/>
              <a:cxnLst/>
              <a:rect l="l" t="t" r="r" b="b"/>
              <a:pathLst>
                <a:path w="4816592" h="132075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20759"/>
                  </a:lnTo>
                  <a:lnTo>
                    <a:pt x="0" y="1320759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562" name="Google Shape;562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36"/>
          <p:cNvGrpSpPr/>
          <p:nvPr/>
        </p:nvGrpSpPr>
        <p:grpSpPr>
          <a:xfrm>
            <a:off x="1597501" y="4625346"/>
            <a:ext cx="3380062" cy="3213201"/>
            <a:chOff x="-105630" y="-3427"/>
            <a:chExt cx="4506749" cy="4284268"/>
          </a:xfrm>
        </p:grpSpPr>
        <p:sp>
          <p:nvSpPr>
            <p:cNvPr id="564" name="Google Shape;564;p36"/>
            <p:cNvSpPr txBox="1"/>
            <p:nvPr/>
          </p:nvSpPr>
          <p:spPr>
            <a:xfrm>
              <a:off x="1303976" y="1566580"/>
              <a:ext cx="1669462" cy="10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>
                  <a:solidFill>
                    <a:srgbClr val="6CE5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43%</a:t>
              </a:r>
              <a:endParaRPr/>
            </a:p>
          </p:txBody>
        </p:sp>
        <p:grpSp>
          <p:nvGrpSpPr>
            <p:cNvPr id="565" name="Google Shape;565;p36"/>
            <p:cNvGrpSpPr/>
            <p:nvPr/>
          </p:nvGrpSpPr>
          <p:grpSpPr>
            <a:xfrm>
              <a:off x="-105630" y="-3427"/>
              <a:ext cx="4506749" cy="4284268"/>
              <a:chOff x="-62725" y="-2035"/>
              <a:chExt cx="2676183" cy="2544070"/>
            </a:xfrm>
          </p:grpSpPr>
          <p:sp>
            <p:nvSpPr>
              <p:cNvPr id="566" name="Google Shape;566;p3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6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avLst/>
                <a:gdLst/>
                <a:ahLst/>
                <a:cxnLst/>
                <a:rect l="l" t="t" r="r" b="b"/>
                <a:pathLst>
                  <a:path w="1359682" h="2305316" extrusionOk="0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8" name="Google Shape;568;p36"/>
          <p:cNvGrpSpPr/>
          <p:nvPr/>
        </p:nvGrpSpPr>
        <p:grpSpPr>
          <a:xfrm>
            <a:off x="7460747" y="4643973"/>
            <a:ext cx="3381045" cy="3317668"/>
            <a:chOff x="-105630" y="-3427"/>
            <a:chExt cx="4508059" cy="4423557"/>
          </a:xfrm>
        </p:grpSpPr>
        <p:sp>
          <p:nvSpPr>
            <p:cNvPr id="569" name="Google Shape;569;p36"/>
            <p:cNvSpPr txBox="1"/>
            <p:nvPr/>
          </p:nvSpPr>
          <p:spPr>
            <a:xfrm>
              <a:off x="1285287" y="1566580"/>
              <a:ext cx="1706840" cy="10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>
                  <a:solidFill>
                    <a:srgbClr val="6CE5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</a:t>
              </a:r>
              <a:endParaRPr/>
            </a:p>
          </p:txBody>
        </p:sp>
        <p:grpSp>
          <p:nvGrpSpPr>
            <p:cNvPr id="570" name="Google Shape;570;p36"/>
            <p:cNvGrpSpPr/>
            <p:nvPr/>
          </p:nvGrpSpPr>
          <p:grpSpPr>
            <a:xfrm>
              <a:off x="-105630" y="-3427"/>
              <a:ext cx="4508059" cy="4423557"/>
              <a:chOff x="-62725" y="-2035"/>
              <a:chExt cx="2676961" cy="2626782"/>
            </a:xfrm>
          </p:grpSpPr>
          <p:sp>
            <p:nvSpPr>
              <p:cNvPr id="571" name="Google Shape;571;p3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6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avLst/>
                <a:gdLst/>
                <a:ahLst/>
                <a:cxnLst/>
                <a:rect l="l" t="t" r="r" b="b"/>
                <a:pathLst>
                  <a:path w="1982752" h="2607567" extrusionOk="0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36"/>
          <p:cNvGrpSpPr/>
          <p:nvPr/>
        </p:nvGrpSpPr>
        <p:grpSpPr>
          <a:xfrm>
            <a:off x="13165009" y="4643973"/>
            <a:ext cx="3366505" cy="3213201"/>
            <a:chOff x="-105630" y="-3427"/>
            <a:chExt cx="4488673" cy="4284268"/>
          </a:xfrm>
        </p:grpSpPr>
        <p:sp>
          <p:nvSpPr>
            <p:cNvPr id="574" name="Google Shape;574;p36"/>
            <p:cNvSpPr txBox="1"/>
            <p:nvPr/>
          </p:nvSpPr>
          <p:spPr>
            <a:xfrm>
              <a:off x="1342592" y="1566580"/>
              <a:ext cx="1592231" cy="10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>
                  <a:solidFill>
                    <a:srgbClr val="6CE5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35%</a:t>
              </a:r>
              <a:endParaRPr/>
            </a:p>
          </p:txBody>
        </p:sp>
        <p:grpSp>
          <p:nvGrpSpPr>
            <p:cNvPr id="575" name="Google Shape;575;p36"/>
            <p:cNvGrpSpPr/>
            <p:nvPr/>
          </p:nvGrpSpPr>
          <p:grpSpPr>
            <a:xfrm>
              <a:off x="-105630" y="-3427"/>
              <a:ext cx="4488673" cy="4284268"/>
              <a:chOff x="-62725" y="-2035"/>
              <a:chExt cx="2665449" cy="2544070"/>
            </a:xfrm>
          </p:grpSpPr>
          <p:sp>
            <p:nvSpPr>
              <p:cNvPr id="576" name="Google Shape;576;p3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6"/>
              <p:cNvSpPr/>
              <p:nvPr/>
            </p:nvSpPr>
            <p:spPr>
              <a:xfrm>
                <a:off x="1253776" y="17180"/>
                <a:ext cx="1331199" cy="1891336"/>
              </a:xfrm>
              <a:custGeom>
                <a:avLst/>
                <a:gdLst/>
                <a:ahLst/>
                <a:cxnLst/>
                <a:rect l="l" t="t" r="r" b="b"/>
                <a:pathLst>
                  <a:path w="1331199" h="1891336" extrusionOk="0">
                    <a:moveTo>
                      <a:pt x="333724" y="23148"/>
                    </a:moveTo>
                    <a:cubicBezTo>
                      <a:pt x="686133" y="114139"/>
                      <a:pt x="982565" y="351956"/>
                      <a:pt x="1147802" y="676252"/>
                    </a:cubicBezTo>
                    <a:cubicBezTo>
                      <a:pt x="1313039" y="1000548"/>
                      <a:pt x="1331198" y="1380152"/>
                      <a:pt x="1197671" y="1718740"/>
                    </a:cubicBezTo>
                    <a:cubicBezTo>
                      <a:pt x="1164659" y="1803560"/>
                      <a:pt x="1088787" y="1864232"/>
                      <a:pt x="998785" y="1877784"/>
                    </a:cubicBezTo>
                    <a:cubicBezTo>
                      <a:pt x="908783" y="1891336"/>
                      <a:pt x="818409" y="1855696"/>
                      <a:pt x="761883" y="1784359"/>
                    </a:cubicBezTo>
                    <a:cubicBezTo>
                      <a:pt x="705358" y="1713021"/>
                      <a:pt x="691323" y="1616893"/>
                      <a:pt x="725093" y="1532372"/>
                    </a:cubicBezTo>
                    <a:cubicBezTo>
                      <a:pt x="805209" y="1329220"/>
                      <a:pt x="794313" y="1101457"/>
                      <a:pt x="695171" y="906879"/>
                    </a:cubicBezTo>
                    <a:cubicBezTo>
                      <a:pt x="596029" y="712302"/>
                      <a:pt x="418169" y="56961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" name="Google Shape;578;p36"/>
          <p:cNvSpPr txBox="1"/>
          <p:nvPr/>
        </p:nvSpPr>
        <p:spPr>
          <a:xfrm>
            <a:off x="1771090" y="3551061"/>
            <a:ext cx="3019328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79" name="Google Shape;579;p36"/>
          <p:cNvSpPr txBox="1"/>
          <p:nvPr/>
        </p:nvSpPr>
        <p:spPr>
          <a:xfrm>
            <a:off x="13338598" y="3551061"/>
            <a:ext cx="3019328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80" name="Google Shape;580;p36"/>
          <p:cNvSpPr txBox="1"/>
          <p:nvPr/>
        </p:nvSpPr>
        <p:spPr>
          <a:xfrm>
            <a:off x="7475585" y="3603407"/>
            <a:ext cx="3336831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81" name="Google Shape;581;p36"/>
          <p:cNvSpPr txBox="1"/>
          <p:nvPr/>
        </p:nvSpPr>
        <p:spPr>
          <a:xfrm>
            <a:off x="2171684" y="755650"/>
            <a:ext cx="139446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INFOGRAPHIC SLIDE REPORT</a:t>
            </a:r>
            <a:endParaRPr/>
          </a:p>
        </p:txBody>
      </p:sp>
      <p:sp>
        <p:nvSpPr>
          <p:cNvPr id="582" name="Google Shape;582;p36"/>
          <p:cNvSpPr txBox="1"/>
          <p:nvPr/>
        </p:nvSpPr>
        <p:spPr>
          <a:xfrm>
            <a:off x="2982803" y="8956675"/>
            <a:ext cx="12322393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3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37"/>
          <p:cNvGrpSpPr/>
          <p:nvPr/>
        </p:nvGrpSpPr>
        <p:grpSpPr>
          <a:xfrm>
            <a:off x="9088057" y="1064902"/>
            <a:ext cx="8350895" cy="8433435"/>
            <a:chOff x="0" y="-38100"/>
            <a:chExt cx="11134527" cy="11244580"/>
          </a:xfrm>
        </p:grpSpPr>
        <p:sp>
          <p:nvSpPr>
            <p:cNvPr id="589" name="Google Shape;589;p37"/>
            <p:cNvSpPr txBox="1"/>
            <p:nvPr/>
          </p:nvSpPr>
          <p:spPr>
            <a:xfrm>
              <a:off x="1164550" y="10690860"/>
              <a:ext cx="1217612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1</a:t>
              </a:r>
              <a:endParaRPr/>
            </a:p>
          </p:txBody>
        </p:sp>
        <p:sp>
          <p:nvSpPr>
            <p:cNvPr id="590" name="Google Shape;590;p37"/>
            <p:cNvSpPr txBox="1"/>
            <p:nvPr/>
          </p:nvSpPr>
          <p:spPr>
            <a:xfrm>
              <a:off x="3231317" y="10690860"/>
              <a:ext cx="1301750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2</a:t>
              </a:r>
              <a:endParaRPr/>
            </a:p>
          </p:txBody>
        </p:sp>
        <p:sp>
          <p:nvSpPr>
            <p:cNvPr id="591" name="Google Shape;591;p37"/>
            <p:cNvSpPr txBox="1"/>
            <p:nvPr/>
          </p:nvSpPr>
          <p:spPr>
            <a:xfrm>
              <a:off x="5340945" y="10690860"/>
              <a:ext cx="1300162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3</a:t>
              </a:r>
              <a:endParaRPr/>
            </a:p>
          </p:txBody>
        </p:sp>
        <p:sp>
          <p:nvSpPr>
            <p:cNvPr id="592" name="Google Shape;592;p37"/>
            <p:cNvSpPr txBox="1"/>
            <p:nvPr/>
          </p:nvSpPr>
          <p:spPr>
            <a:xfrm>
              <a:off x="7430036" y="10690860"/>
              <a:ext cx="1339652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4</a:t>
              </a:r>
              <a:endParaRPr/>
            </a:p>
          </p:txBody>
        </p:sp>
        <p:sp>
          <p:nvSpPr>
            <p:cNvPr id="593" name="Google Shape;593;p37"/>
            <p:cNvSpPr txBox="1"/>
            <p:nvPr/>
          </p:nvSpPr>
          <p:spPr>
            <a:xfrm>
              <a:off x="9558218" y="10690860"/>
              <a:ext cx="130095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5</a:t>
              </a: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847527" y="232410"/>
              <a:ext cx="10287000" cy="10299700"/>
              <a:chOff x="0" y="-6350"/>
              <a:chExt cx="10287000" cy="102997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96" name="Google Shape;596;p37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97" name="Google Shape;597;p37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98" name="Google Shape;598;p37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99" name="Google Shape;599;p37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00" name="Google Shape;600;p37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601" name="Google Shape;601;p37"/>
            <p:cNvSpPr txBox="1"/>
            <p:nvPr/>
          </p:nvSpPr>
          <p:spPr>
            <a:xfrm>
              <a:off x="38695" y="-38100"/>
              <a:ext cx="605631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50 </a:t>
              </a:r>
              <a:endParaRPr/>
            </a:p>
          </p:txBody>
        </p:sp>
        <p:sp>
          <p:nvSpPr>
            <p:cNvPr id="602" name="Google Shape;602;p37"/>
            <p:cNvSpPr txBox="1"/>
            <p:nvPr/>
          </p:nvSpPr>
          <p:spPr>
            <a:xfrm>
              <a:off x="0" y="2019300"/>
              <a:ext cx="644327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40 </a:t>
              </a:r>
              <a:endParaRPr/>
            </a:p>
          </p:txBody>
        </p:sp>
        <p:sp>
          <p:nvSpPr>
            <p:cNvPr id="603" name="Google Shape;603;p37"/>
            <p:cNvSpPr txBox="1"/>
            <p:nvPr/>
          </p:nvSpPr>
          <p:spPr>
            <a:xfrm>
              <a:off x="39489" y="4076700"/>
              <a:ext cx="604838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30 </a:t>
              </a:r>
              <a:endParaRPr/>
            </a:p>
          </p:txBody>
        </p:sp>
        <p:sp>
          <p:nvSpPr>
            <p:cNvPr id="604" name="Google Shape;604;p37"/>
            <p:cNvSpPr txBox="1"/>
            <p:nvPr/>
          </p:nvSpPr>
          <p:spPr>
            <a:xfrm>
              <a:off x="37703" y="6134100"/>
              <a:ext cx="606623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 </a:t>
              </a:r>
              <a:endParaRPr/>
            </a:p>
          </p:txBody>
        </p:sp>
        <p:sp>
          <p:nvSpPr>
            <p:cNvPr id="605" name="Google Shape;605;p37"/>
            <p:cNvSpPr txBox="1"/>
            <p:nvPr/>
          </p:nvSpPr>
          <p:spPr>
            <a:xfrm>
              <a:off x="121841" y="8191500"/>
              <a:ext cx="52248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 </a:t>
              </a:r>
              <a:endParaRPr/>
            </a:p>
          </p:txBody>
        </p:sp>
        <p:sp>
          <p:nvSpPr>
            <p:cNvPr id="606" name="Google Shape;606;p37"/>
            <p:cNvSpPr txBox="1"/>
            <p:nvPr/>
          </p:nvSpPr>
          <p:spPr>
            <a:xfrm>
              <a:off x="268684" y="10248900"/>
              <a:ext cx="375642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 </a:t>
              </a:r>
              <a:endParaRPr/>
            </a:p>
          </p:txBody>
        </p:sp>
        <p:grpSp>
          <p:nvGrpSpPr>
            <p:cNvPr id="607" name="Google Shape;607;p37"/>
            <p:cNvGrpSpPr/>
            <p:nvPr/>
          </p:nvGrpSpPr>
          <p:grpSpPr>
            <a:xfrm>
              <a:off x="845794" y="232410"/>
              <a:ext cx="10288732" cy="10293350"/>
              <a:chOff x="-1732" y="-6350"/>
              <a:chExt cx="10288732" cy="10293350"/>
            </a:xfrm>
          </p:grpSpPr>
          <p:sp>
            <p:nvSpPr>
              <p:cNvPr id="608" name="Google Shape;608;p37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 extrusionOk="0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 extrusionOk="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 extrusionOk="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 extrusionOk="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 extrusionOk="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14" name="Google Shape;614;p37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15" name="Google Shape;615;p37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16" name="Google Shape;616;p37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17" name="Google Shape;617;p37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18" name="Google Shape;618;p37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2000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9" name="Google Shape;619;p37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0" name="Google Shape;620;p37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1" name="Google Shape;621;p37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2" name="Google Shape;622;p37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 extrusionOk="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</p:grpSp>
      </p:grpSp>
      <p:grpSp>
        <p:nvGrpSpPr>
          <p:cNvPr id="623" name="Google Shape;623;p37"/>
          <p:cNvGrpSpPr/>
          <p:nvPr/>
        </p:nvGrpSpPr>
        <p:grpSpPr>
          <a:xfrm>
            <a:off x="1028700" y="1084216"/>
            <a:ext cx="7754175" cy="5075509"/>
            <a:chOff x="0" y="-9525"/>
            <a:chExt cx="10338900" cy="6767345"/>
          </a:xfrm>
        </p:grpSpPr>
        <p:sp>
          <p:nvSpPr>
            <p:cNvPr id="624" name="Google Shape;624;p37"/>
            <p:cNvSpPr txBox="1"/>
            <p:nvPr/>
          </p:nvSpPr>
          <p:spPr>
            <a:xfrm>
              <a:off x="0" y="-9525"/>
              <a:ext cx="10338900" cy="4925700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84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 b="0" i="0" u="none" strike="noStrike" cap="non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WRITE YOUR TOPIC OR IDEA</a:t>
              </a:r>
              <a:endParaRPr/>
            </a:p>
          </p:txBody>
        </p:sp>
        <p:sp>
          <p:nvSpPr>
            <p:cNvPr id="625" name="Google Shape;625;p37"/>
            <p:cNvSpPr txBox="1"/>
            <p:nvPr/>
          </p:nvSpPr>
          <p:spPr>
            <a:xfrm>
              <a:off x="0" y="5254987"/>
              <a:ext cx="7849378" cy="1502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the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featured statistic.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3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8"/>
          <p:cNvSpPr txBox="1"/>
          <p:nvPr/>
        </p:nvSpPr>
        <p:spPr>
          <a:xfrm>
            <a:off x="1028700" y="1019175"/>
            <a:ext cx="162306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TIMELINE PAGE</a:t>
            </a:r>
            <a:endParaRPr/>
          </a:p>
        </p:txBody>
      </p:sp>
      <p:sp>
        <p:nvSpPr>
          <p:cNvPr id="632" name="Google Shape;632;p38"/>
          <p:cNvSpPr txBox="1"/>
          <p:nvPr/>
        </p:nvSpPr>
        <p:spPr>
          <a:xfrm>
            <a:off x="1028700" y="6000750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633" name="Google Shape;633;p38"/>
          <p:cNvSpPr txBox="1"/>
          <p:nvPr/>
        </p:nvSpPr>
        <p:spPr>
          <a:xfrm>
            <a:off x="1028700" y="7286625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34" name="Google Shape;634;p38"/>
          <p:cNvSpPr txBox="1"/>
          <p:nvPr/>
        </p:nvSpPr>
        <p:spPr>
          <a:xfrm>
            <a:off x="5317258" y="6000750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635" name="Google Shape;635;p38"/>
          <p:cNvSpPr txBox="1"/>
          <p:nvPr/>
        </p:nvSpPr>
        <p:spPr>
          <a:xfrm>
            <a:off x="5317258" y="7286625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36" name="Google Shape;636;p38"/>
          <p:cNvSpPr txBox="1"/>
          <p:nvPr/>
        </p:nvSpPr>
        <p:spPr>
          <a:xfrm>
            <a:off x="13894375" y="6000750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637" name="Google Shape;637;p38"/>
          <p:cNvSpPr txBox="1"/>
          <p:nvPr/>
        </p:nvSpPr>
        <p:spPr>
          <a:xfrm>
            <a:off x="13894375" y="7286625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38" name="Google Shape;638;p38"/>
          <p:cNvSpPr txBox="1"/>
          <p:nvPr/>
        </p:nvSpPr>
        <p:spPr>
          <a:xfrm>
            <a:off x="9605817" y="6000750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639" name="Google Shape;639;p38"/>
          <p:cNvSpPr txBox="1"/>
          <p:nvPr/>
        </p:nvSpPr>
        <p:spPr>
          <a:xfrm>
            <a:off x="9605817" y="7286625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40" name="Google Shape;640;p38"/>
          <p:cNvSpPr/>
          <p:nvPr/>
        </p:nvSpPr>
        <p:spPr>
          <a:xfrm>
            <a:off x="1029489" y="5294709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8"/>
          <p:cNvSpPr/>
          <p:nvPr/>
        </p:nvSpPr>
        <p:spPr>
          <a:xfrm>
            <a:off x="5319165" y="5275921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8"/>
          <p:cNvSpPr/>
          <p:nvPr/>
        </p:nvSpPr>
        <p:spPr>
          <a:xfrm>
            <a:off x="9606606" y="5282310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3" name="Google Shape;643;p38"/>
          <p:cNvCxnSpPr/>
          <p:nvPr/>
        </p:nvCxnSpPr>
        <p:spPr>
          <a:xfrm rot="-15118">
            <a:off x="1382295" y="5438346"/>
            <a:ext cx="3936102" cy="0"/>
          </a:xfrm>
          <a:prstGeom prst="straightConnector1">
            <a:avLst/>
          </a:prstGeom>
          <a:noFill/>
          <a:ln w="47625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4" name="Google Shape;644;p38"/>
          <p:cNvCxnSpPr/>
          <p:nvPr/>
        </p:nvCxnSpPr>
        <p:spPr>
          <a:xfrm rot="5171">
            <a:off x="5671990" y="5432139"/>
            <a:ext cx="3933830" cy="0"/>
          </a:xfrm>
          <a:prstGeom prst="straightConnector1">
            <a:avLst/>
          </a:prstGeom>
          <a:noFill/>
          <a:ln w="47625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5" name="Google Shape;645;p38"/>
          <p:cNvCxnSpPr/>
          <p:nvPr/>
        </p:nvCxnSpPr>
        <p:spPr>
          <a:xfrm rot="-10256">
            <a:off x="9959423" y="5428916"/>
            <a:ext cx="3934961" cy="0"/>
          </a:xfrm>
          <a:prstGeom prst="straightConnector1">
            <a:avLst/>
          </a:prstGeom>
          <a:noFill/>
          <a:ln w="47625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6" name="Google Shape;646;p38"/>
          <p:cNvCxnSpPr/>
          <p:nvPr/>
        </p:nvCxnSpPr>
        <p:spPr>
          <a:xfrm>
            <a:off x="13522510" y="5422728"/>
            <a:ext cx="3736790" cy="0"/>
          </a:xfrm>
          <a:prstGeom prst="straightConnector1">
            <a:avLst/>
          </a:prstGeom>
          <a:noFill/>
          <a:ln w="47625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7" name="Google Shape;647;p38"/>
          <p:cNvSpPr/>
          <p:nvPr/>
        </p:nvSpPr>
        <p:spPr>
          <a:xfrm>
            <a:off x="13894047" y="5269733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38"/>
          <p:cNvGrpSpPr/>
          <p:nvPr/>
        </p:nvGrpSpPr>
        <p:grpSpPr>
          <a:xfrm>
            <a:off x="-1922457" y="-1629302"/>
            <a:ext cx="3844909" cy="3862143"/>
            <a:chOff x="1813" y="0"/>
            <a:chExt cx="809173" cy="812800"/>
          </a:xfrm>
        </p:grpSpPr>
        <p:sp>
          <p:nvSpPr>
            <p:cNvPr id="649" name="Google Shape;649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1" name="Google Shape;651;p38"/>
          <p:cNvGrpSpPr/>
          <p:nvPr/>
        </p:nvGrpSpPr>
        <p:grpSpPr>
          <a:xfrm>
            <a:off x="16369363" y="7713345"/>
            <a:ext cx="5549862" cy="5574738"/>
            <a:chOff x="1813" y="0"/>
            <a:chExt cx="809173" cy="812800"/>
          </a:xfrm>
        </p:grpSpPr>
        <p:sp>
          <p:nvSpPr>
            <p:cNvPr id="652" name="Google Shape;652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39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9" name="Google Shape;659;p39"/>
          <p:cNvGraphicFramePr/>
          <p:nvPr/>
        </p:nvGraphicFramePr>
        <p:xfrm>
          <a:off x="1028700" y="1461659"/>
          <a:ext cx="16230600" cy="9069725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7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STRENGTHS</a:t>
                      </a:r>
                      <a:endParaRPr sz="1100" u="none" strike="noStrike" cap="none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WEAKNESSES</a:t>
                      </a:r>
                      <a:endParaRPr sz="1100" u="none" strike="noStrike" cap="none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OPPORTUNITIES</a:t>
                      </a:r>
                      <a:endParaRPr sz="1100" u="none" strike="noStrike" cap="none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THREATS</a:t>
                      </a:r>
                      <a:endParaRPr sz="1100" u="none" strike="noStrike" cap="none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7600"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are you doing well? </a:t>
                      </a:r>
                      <a:endParaRPr sz="1100" u="none" strike="noStrike" cap="none"/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sets you apart? What are your good qualities?</a:t>
                      </a:r>
                      <a:endParaRPr/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Where do you need to improve? </a:t>
                      </a:r>
                      <a:endParaRPr sz="1100" u="none" strike="noStrike" cap="none"/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Are resources adequate? What do others do better than you?</a:t>
                      </a:r>
                      <a:endParaRPr/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are your goals? </a:t>
                      </a:r>
                      <a:endParaRPr sz="1100" u="none" strike="noStrike" cap="none"/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Are demands shifting? How can it be improved?</a:t>
                      </a:r>
                      <a:endParaRPr/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are the blockers you're facing? </a:t>
                      </a:r>
                      <a:endParaRPr sz="1100" u="none" strike="noStrike" cap="none"/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are factors outside of your control?</a:t>
                      </a:r>
                      <a:endParaRPr/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60" name="Google Shape;660;p39"/>
          <p:cNvCxnSpPr/>
          <p:nvPr/>
        </p:nvCxnSpPr>
        <p:spPr>
          <a:xfrm rot="-5400000">
            <a:off x="1456088" y="5673189"/>
            <a:ext cx="7251775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p39"/>
          <p:cNvCxnSpPr/>
          <p:nvPr/>
        </p:nvCxnSpPr>
        <p:spPr>
          <a:xfrm rot="-5400000">
            <a:off x="5546688" y="5806025"/>
            <a:ext cx="7251775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2" name="Google Shape;662;p39"/>
          <p:cNvCxnSpPr/>
          <p:nvPr/>
        </p:nvCxnSpPr>
        <p:spPr>
          <a:xfrm rot="-5400000">
            <a:off x="9637287" y="5938861"/>
            <a:ext cx="7251775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3" name="Google Shape;663;p39"/>
          <p:cNvGrpSpPr/>
          <p:nvPr/>
        </p:nvGrpSpPr>
        <p:grpSpPr>
          <a:xfrm>
            <a:off x="2774724" y="8861158"/>
            <a:ext cx="395370" cy="397142"/>
            <a:chOff x="1813" y="0"/>
            <a:chExt cx="809173" cy="812800"/>
          </a:xfrm>
        </p:grpSpPr>
        <p:sp>
          <p:nvSpPr>
            <p:cNvPr id="664" name="Google Shape;664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39"/>
          <p:cNvGrpSpPr/>
          <p:nvPr/>
        </p:nvGrpSpPr>
        <p:grpSpPr>
          <a:xfrm>
            <a:off x="6929590" y="8861158"/>
            <a:ext cx="395370" cy="397142"/>
            <a:chOff x="1813" y="0"/>
            <a:chExt cx="809173" cy="812800"/>
          </a:xfrm>
        </p:grpSpPr>
        <p:sp>
          <p:nvSpPr>
            <p:cNvPr id="667" name="Google Shape;667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39"/>
          <p:cNvGrpSpPr/>
          <p:nvPr/>
        </p:nvGrpSpPr>
        <p:grpSpPr>
          <a:xfrm>
            <a:off x="11084457" y="8861158"/>
            <a:ext cx="395370" cy="397142"/>
            <a:chOff x="1813" y="0"/>
            <a:chExt cx="809173" cy="812800"/>
          </a:xfrm>
        </p:grpSpPr>
        <p:sp>
          <p:nvSpPr>
            <p:cNvPr id="670" name="Google Shape;670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15239323" y="8861158"/>
            <a:ext cx="395370" cy="397142"/>
            <a:chOff x="1813" y="0"/>
            <a:chExt cx="809173" cy="812800"/>
          </a:xfrm>
        </p:grpSpPr>
        <p:sp>
          <p:nvSpPr>
            <p:cNvPr id="673" name="Google Shape;673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5" name="Google Shape;675;p39"/>
          <p:cNvSpPr txBox="1"/>
          <p:nvPr/>
        </p:nvSpPr>
        <p:spPr>
          <a:xfrm>
            <a:off x="2727208" y="1635554"/>
            <a:ext cx="6081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</a:t>
            </a:r>
            <a:endParaRPr/>
          </a:p>
        </p:txBody>
      </p:sp>
      <p:sp>
        <p:nvSpPr>
          <p:cNvPr id="676" name="Google Shape;676;p39"/>
          <p:cNvSpPr txBox="1"/>
          <p:nvPr/>
        </p:nvSpPr>
        <p:spPr>
          <a:xfrm>
            <a:off x="6568489" y="1635554"/>
            <a:ext cx="1028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</a:t>
            </a:r>
            <a:endParaRPr/>
          </a:p>
        </p:txBody>
      </p:sp>
      <p:sp>
        <p:nvSpPr>
          <p:cNvPr id="677" name="Google Shape;677;p39"/>
          <p:cNvSpPr txBox="1"/>
          <p:nvPr/>
        </p:nvSpPr>
        <p:spPr>
          <a:xfrm>
            <a:off x="10955196" y="1635554"/>
            <a:ext cx="6540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</a:t>
            </a:r>
            <a:endParaRPr/>
          </a:p>
        </p:txBody>
      </p:sp>
      <p:sp>
        <p:nvSpPr>
          <p:cNvPr id="678" name="Google Shape;678;p39"/>
          <p:cNvSpPr txBox="1"/>
          <p:nvPr/>
        </p:nvSpPr>
        <p:spPr>
          <a:xfrm>
            <a:off x="15031312" y="1635554"/>
            <a:ext cx="5274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4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0"/>
          <p:cNvSpPr txBox="1"/>
          <p:nvPr/>
        </p:nvSpPr>
        <p:spPr>
          <a:xfrm>
            <a:off x="1028700" y="1228725"/>
            <a:ext cx="162306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5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CHART PAGE</a:t>
            </a:r>
            <a:endParaRPr/>
          </a:p>
        </p:txBody>
      </p:sp>
      <p:pic>
        <p:nvPicPr>
          <p:cNvPr id="685" name="Google Shape;685;p40"/>
          <p:cNvPicPr preferRelativeResize="0"/>
          <p:nvPr/>
        </p:nvPicPr>
        <p:blipFill rotWithShape="1">
          <a:blip r:embed="rId4">
            <a:alphaModFix/>
          </a:blip>
          <a:srcRect t="6984" b="5506"/>
          <a:stretch/>
        </p:blipFill>
        <p:spPr>
          <a:xfrm>
            <a:off x="13176867" y="7176845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0"/>
          <p:cNvPicPr preferRelativeResize="0"/>
          <p:nvPr/>
        </p:nvPicPr>
        <p:blipFill rotWithShape="1">
          <a:blip r:embed="rId5">
            <a:alphaModFix/>
          </a:blip>
          <a:srcRect l="28716" r="20334"/>
          <a:stretch/>
        </p:blipFill>
        <p:spPr>
          <a:xfrm>
            <a:off x="1931266" y="7176845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0"/>
          <p:cNvPicPr preferRelativeResize="0"/>
          <p:nvPr/>
        </p:nvPicPr>
        <p:blipFill rotWithShape="1">
          <a:blip r:embed="rId6">
            <a:alphaModFix/>
          </a:blip>
          <a:srcRect l="24557" r="24557"/>
          <a:stretch/>
        </p:blipFill>
        <p:spPr>
          <a:xfrm>
            <a:off x="5755035" y="7176845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0"/>
          <p:cNvPicPr preferRelativeResize="0"/>
          <p:nvPr/>
        </p:nvPicPr>
        <p:blipFill rotWithShape="1">
          <a:blip r:embed="rId7">
            <a:alphaModFix/>
          </a:blip>
          <a:srcRect l="24557" r="24557"/>
          <a:stretch/>
        </p:blipFill>
        <p:spPr>
          <a:xfrm>
            <a:off x="9322351" y="7176845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0"/>
          <p:cNvPicPr preferRelativeResize="0"/>
          <p:nvPr/>
        </p:nvPicPr>
        <p:blipFill rotWithShape="1">
          <a:blip r:embed="rId8">
            <a:alphaModFix/>
          </a:blip>
          <a:srcRect t="7065" b="5589"/>
          <a:stretch/>
        </p:blipFill>
        <p:spPr>
          <a:xfrm>
            <a:off x="3372326" y="5586510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0"/>
          <p:cNvPicPr preferRelativeResize="0"/>
          <p:nvPr/>
        </p:nvPicPr>
        <p:blipFill rotWithShape="1">
          <a:blip r:embed="rId9">
            <a:alphaModFix/>
          </a:blip>
          <a:srcRect l="35589" t="21422" r="28051" b="7122"/>
          <a:stretch/>
        </p:blipFill>
        <p:spPr>
          <a:xfrm>
            <a:off x="7557699" y="3999547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0"/>
          <p:cNvPicPr preferRelativeResize="0"/>
          <p:nvPr/>
        </p:nvPicPr>
        <p:blipFill rotWithShape="1">
          <a:blip r:embed="rId10">
            <a:alphaModFix/>
          </a:blip>
          <a:srcRect l="38176" t="820" r="27954" b="32633"/>
          <a:stretch/>
        </p:blipFill>
        <p:spPr>
          <a:xfrm>
            <a:off x="10750670" y="5586700"/>
            <a:ext cx="706712" cy="925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40"/>
          <p:cNvGrpSpPr/>
          <p:nvPr/>
        </p:nvGrpSpPr>
        <p:grpSpPr>
          <a:xfrm>
            <a:off x="8236775" y="2286244"/>
            <a:ext cx="4329012" cy="4430469"/>
            <a:chOff x="-5189" y="-321684"/>
            <a:chExt cx="812800" cy="831850"/>
          </a:xfrm>
        </p:grpSpPr>
        <p:sp>
          <p:nvSpPr>
            <p:cNvPr id="693" name="Google Shape;693;p40"/>
            <p:cNvSpPr/>
            <p:nvPr/>
          </p:nvSpPr>
          <p:spPr>
            <a:xfrm>
              <a:off x="0" y="0"/>
              <a:ext cx="466811" cy="173845"/>
            </a:xfrm>
            <a:custGeom>
              <a:avLst/>
              <a:gdLst/>
              <a:ahLst/>
              <a:cxnLst/>
              <a:rect l="l" t="t" r="r" b="b"/>
              <a:pathLst>
                <a:path w="466811" h="173845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w="19050" cap="flat" cmpd="sng">
              <a:solidFill>
                <a:srgbClr val="1B89D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94" name="Google Shape;694;p40"/>
            <p:cNvSpPr txBox="1"/>
            <p:nvPr/>
          </p:nvSpPr>
          <p:spPr>
            <a:xfrm>
              <a:off x="-5189" y="-321684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695" name="Google Shape;695;p40"/>
          <p:cNvGrpSpPr/>
          <p:nvPr/>
        </p:nvGrpSpPr>
        <p:grpSpPr>
          <a:xfrm>
            <a:off x="4079038" y="5485049"/>
            <a:ext cx="4329012" cy="4430469"/>
            <a:chOff x="0" y="-19050"/>
            <a:chExt cx="812800" cy="831850"/>
          </a:xfrm>
        </p:grpSpPr>
        <p:sp>
          <p:nvSpPr>
            <p:cNvPr id="696" name="Google Shape;696;p40"/>
            <p:cNvSpPr/>
            <p:nvPr/>
          </p:nvSpPr>
          <p:spPr>
            <a:xfrm>
              <a:off x="0" y="0"/>
              <a:ext cx="466811" cy="173845"/>
            </a:xfrm>
            <a:custGeom>
              <a:avLst/>
              <a:gdLst/>
              <a:ahLst/>
              <a:cxnLst/>
              <a:rect l="l" t="t" r="r" b="b"/>
              <a:pathLst>
                <a:path w="466811" h="173845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w="19050" cap="flat" cmpd="sng">
              <a:solidFill>
                <a:srgbClr val="1B89D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97" name="Google Shape;697;p4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698" name="Google Shape;698;p40"/>
          <p:cNvGrpSpPr/>
          <p:nvPr/>
        </p:nvGrpSpPr>
        <p:grpSpPr>
          <a:xfrm>
            <a:off x="11457382" y="5485049"/>
            <a:ext cx="4329012" cy="4430469"/>
            <a:chOff x="0" y="-19050"/>
            <a:chExt cx="812800" cy="831850"/>
          </a:xfrm>
        </p:grpSpPr>
        <p:sp>
          <p:nvSpPr>
            <p:cNvPr id="699" name="Google Shape;699;p40"/>
            <p:cNvSpPr/>
            <p:nvPr/>
          </p:nvSpPr>
          <p:spPr>
            <a:xfrm>
              <a:off x="0" y="0"/>
              <a:ext cx="466811" cy="173845"/>
            </a:xfrm>
            <a:custGeom>
              <a:avLst/>
              <a:gdLst/>
              <a:ahLst/>
              <a:cxnLst/>
              <a:rect l="l" t="t" r="r" b="b"/>
              <a:pathLst>
                <a:path w="466811" h="173845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w="19050" cap="flat" cmpd="sng">
              <a:solidFill>
                <a:srgbClr val="1B89D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0" name="Google Shape;700;p4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01" name="Google Shape;701;p40"/>
          <p:cNvGrpSpPr/>
          <p:nvPr/>
        </p:nvGrpSpPr>
        <p:grpSpPr>
          <a:xfrm>
            <a:off x="2637978" y="3876578"/>
            <a:ext cx="5730796" cy="4430469"/>
            <a:chOff x="0" y="-619647"/>
            <a:chExt cx="1075994" cy="831850"/>
          </a:xfrm>
        </p:grpSpPr>
        <p:sp>
          <p:nvSpPr>
            <p:cNvPr id="702" name="Google Shape;702;p40"/>
            <p:cNvSpPr/>
            <p:nvPr/>
          </p:nvSpPr>
          <p:spPr>
            <a:xfrm>
              <a:off x="0" y="0"/>
              <a:ext cx="466811" cy="173845"/>
            </a:xfrm>
            <a:custGeom>
              <a:avLst/>
              <a:gdLst/>
              <a:ahLst/>
              <a:cxnLst/>
              <a:rect l="l" t="t" r="r" b="b"/>
              <a:pathLst>
                <a:path w="466811" h="173845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w="19050" cap="flat" cmpd="sng">
              <a:solidFill>
                <a:srgbClr val="1B89D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3" name="Google Shape;703;p40"/>
            <p:cNvSpPr txBox="1"/>
            <p:nvPr/>
          </p:nvSpPr>
          <p:spPr>
            <a:xfrm>
              <a:off x="263194" y="-619647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04" name="Google Shape;704;p40"/>
          <p:cNvGrpSpPr/>
          <p:nvPr/>
        </p:nvGrpSpPr>
        <p:grpSpPr>
          <a:xfrm>
            <a:off x="6461748" y="5433976"/>
            <a:ext cx="4343611" cy="4430470"/>
            <a:chOff x="0" y="-327235"/>
            <a:chExt cx="815541" cy="831850"/>
          </a:xfrm>
        </p:grpSpPr>
        <p:sp>
          <p:nvSpPr>
            <p:cNvPr id="705" name="Google Shape;705;p40"/>
            <p:cNvSpPr/>
            <p:nvPr/>
          </p:nvSpPr>
          <p:spPr>
            <a:xfrm>
              <a:off x="0" y="0"/>
              <a:ext cx="466811" cy="173845"/>
            </a:xfrm>
            <a:custGeom>
              <a:avLst/>
              <a:gdLst/>
              <a:ahLst/>
              <a:cxnLst/>
              <a:rect l="l" t="t" r="r" b="b"/>
              <a:pathLst>
                <a:path w="466811" h="173845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w="19050" cap="flat" cmpd="sng">
              <a:solidFill>
                <a:srgbClr val="1B89D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6" name="Google Shape;706;p40"/>
            <p:cNvSpPr txBox="1"/>
            <p:nvPr/>
          </p:nvSpPr>
          <p:spPr>
            <a:xfrm>
              <a:off x="2741" y="-327235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07" name="Google Shape;707;p40"/>
          <p:cNvGrpSpPr/>
          <p:nvPr/>
        </p:nvGrpSpPr>
        <p:grpSpPr>
          <a:xfrm>
            <a:off x="10029064" y="3859700"/>
            <a:ext cx="5757331" cy="4430469"/>
            <a:chOff x="0" y="-622816"/>
            <a:chExt cx="1080976" cy="831850"/>
          </a:xfrm>
        </p:grpSpPr>
        <p:sp>
          <p:nvSpPr>
            <p:cNvPr id="708" name="Google Shape;708;p40"/>
            <p:cNvSpPr/>
            <p:nvPr/>
          </p:nvSpPr>
          <p:spPr>
            <a:xfrm>
              <a:off x="0" y="0"/>
              <a:ext cx="466811" cy="173845"/>
            </a:xfrm>
            <a:custGeom>
              <a:avLst/>
              <a:gdLst/>
              <a:ahLst/>
              <a:cxnLst/>
              <a:rect l="l" t="t" r="r" b="b"/>
              <a:pathLst>
                <a:path w="466811" h="173845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w="19050" cap="flat" cmpd="sng">
              <a:solidFill>
                <a:srgbClr val="1B89D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9" name="Google Shape;709;p40"/>
            <p:cNvSpPr txBox="1"/>
            <p:nvPr/>
          </p:nvSpPr>
          <p:spPr>
            <a:xfrm>
              <a:off x="268176" y="-622816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10" name="Google Shape;710;p40"/>
          <p:cNvGrpSpPr/>
          <p:nvPr/>
        </p:nvGrpSpPr>
        <p:grpSpPr>
          <a:xfrm>
            <a:off x="13827603" y="5462093"/>
            <a:ext cx="4329012" cy="4430469"/>
            <a:chOff x="-10510" y="-321956"/>
            <a:chExt cx="812800" cy="831850"/>
          </a:xfrm>
        </p:grpSpPr>
        <p:sp>
          <p:nvSpPr>
            <p:cNvPr id="711" name="Google Shape;711;p40"/>
            <p:cNvSpPr/>
            <p:nvPr/>
          </p:nvSpPr>
          <p:spPr>
            <a:xfrm>
              <a:off x="0" y="0"/>
              <a:ext cx="466811" cy="173845"/>
            </a:xfrm>
            <a:custGeom>
              <a:avLst/>
              <a:gdLst/>
              <a:ahLst/>
              <a:cxnLst/>
              <a:rect l="l" t="t" r="r" b="b"/>
              <a:pathLst>
                <a:path w="466811" h="173845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w="19050" cap="flat" cmpd="sng">
              <a:solidFill>
                <a:srgbClr val="1B89D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12" name="Google Shape;712;p40"/>
            <p:cNvSpPr txBox="1"/>
            <p:nvPr/>
          </p:nvSpPr>
          <p:spPr>
            <a:xfrm>
              <a:off x="-10510" y="-321956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cxnSp>
        <p:nvCxnSpPr>
          <p:cNvPr id="713" name="Google Shape;713;p40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4" name="Google Shape;714;p40"/>
          <p:cNvCxnSpPr/>
          <p:nvPr/>
        </p:nvCxnSpPr>
        <p:spPr>
          <a:xfrm rot="-5399924">
            <a:off x="9055004" y="5052687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5" name="Google Shape;715;p40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6" name="Google Shape;716;p40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7" name="Google Shape;717;p40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8" name="Google Shape;718;p40"/>
          <p:cNvCxnSpPr/>
          <p:nvPr/>
        </p:nvCxnSpPr>
        <p:spPr>
          <a:xfrm rot="-5400000">
            <a:off x="5136462" y="6688596"/>
            <a:ext cx="371409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9" name="Google Shape;719;p40"/>
          <p:cNvCxnSpPr/>
          <p:nvPr/>
        </p:nvCxnSpPr>
        <p:spPr>
          <a:xfrm rot="-5512041">
            <a:off x="6686498" y="7020375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0" name="Google Shape;720;p40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1" name="Google Shape;721;p40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2" name="Google Shape;722;p40"/>
          <p:cNvCxnSpPr/>
          <p:nvPr/>
        </p:nvCxnSpPr>
        <p:spPr>
          <a:xfrm rot="-5400000">
            <a:off x="12516464" y="6686938"/>
            <a:ext cx="368093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3" name="Google Shape;723;p40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4" name="Google Shape;724;p40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25" name="Google Shape;725;p40"/>
          <p:cNvGrpSpPr/>
          <p:nvPr/>
        </p:nvGrpSpPr>
        <p:grpSpPr>
          <a:xfrm>
            <a:off x="1925706" y="1925504"/>
            <a:ext cx="395370" cy="397142"/>
            <a:chOff x="1813" y="0"/>
            <a:chExt cx="809173" cy="812800"/>
          </a:xfrm>
        </p:grpSpPr>
        <p:sp>
          <p:nvSpPr>
            <p:cNvPr id="726" name="Google Shape;726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40"/>
          <p:cNvGrpSpPr/>
          <p:nvPr/>
        </p:nvGrpSpPr>
        <p:grpSpPr>
          <a:xfrm>
            <a:off x="2627566" y="1925504"/>
            <a:ext cx="395370" cy="397142"/>
            <a:chOff x="1813" y="0"/>
            <a:chExt cx="809173" cy="812800"/>
          </a:xfrm>
        </p:grpSpPr>
        <p:sp>
          <p:nvSpPr>
            <p:cNvPr id="729" name="Google Shape;729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1" name="Google Shape;731;p40"/>
          <p:cNvGrpSpPr/>
          <p:nvPr/>
        </p:nvGrpSpPr>
        <p:grpSpPr>
          <a:xfrm>
            <a:off x="3329426" y="1925504"/>
            <a:ext cx="395370" cy="397142"/>
            <a:chOff x="1813" y="0"/>
            <a:chExt cx="809173" cy="812800"/>
          </a:xfrm>
        </p:grpSpPr>
        <p:sp>
          <p:nvSpPr>
            <p:cNvPr id="732" name="Google Shape;732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40"/>
          <p:cNvGrpSpPr/>
          <p:nvPr/>
        </p:nvGrpSpPr>
        <p:grpSpPr>
          <a:xfrm>
            <a:off x="14569862" y="1925504"/>
            <a:ext cx="395370" cy="397142"/>
            <a:chOff x="1813" y="0"/>
            <a:chExt cx="809173" cy="812800"/>
          </a:xfrm>
        </p:grpSpPr>
        <p:sp>
          <p:nvSpPr>
            <p:cNvPr id="735" name="Google Shape;735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0"/>
          <p:cNvGrpSpPr/>
          <p:nvPr/>
        </p:nvGrpSpPr>
        <p:grpSpPr>
          <a:xfrm>
            <a:off x="15271722" y="1925504"/>
            <a:ext cx="395370" cy="397142"/>
            <a:chOff x="1813" y="0"/>
            <a:chExt cx="809173" cy="812800"/>
          </a:xfrm>
        </p:grpSpPr>
        <p:sp>
          <p:nvSpPr>
            <p:cNvPr id="738" name="Google Shape;738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40"/>
          <p:cNvGrpSpPr/>
          <p:nvPr/>
        </p:nvGrpSpPr>
        <p:grpSpPr>
          <a:xfrm>
            <a:off x="15973582" y="1925504"/>
            <a:ext cx="395370" cy="397142"/>
            <a:chOff x="1813" y="0"/>
            <a:chExt cx="809173" cy="812800"/>
          </a:xfrm>
        </p:grpSpPr>
        <p:sp>
          <p:nvSpPr>
            <p:cNvPr id="741" name="Google Shape;741;p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3" name="Google Shape;743;p40"/>
          <p:cNvSpPr txBox="1"/>
          <p:nvPr/>
        </p:nvSpPr>
        <p:spPr>
          <a:xfrm>
            <a:off x="10075097" y="5424562"/>
            <a:ext cx="4329012" cy="443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/>
          </a:p>
        </p:txBody>
      </p:sp>
      <p:sp>
        <p:nvSpPr>
          <p:cNvPr id="744" name="Google Shape;744;p40"/>
          <p:cNvSpPr txBox="1"/>
          <p:nvPr/>
        </p:nvSpPr>
        <p:spPr>
          <a:xfrm>
            <a:off x="2696752" y="5424562"/>
            <a:ext cx="4329012" cy="443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1"/>
          <p:cNvPicPr preferRelativeResize="0"/>
          <p:nvPr/>
        </p:nvPicPr>
        <p:blipFill rotWithShape="1">
          <a:blip r:embed="rId4">
            <a:alphaModFix/>
          </a:blip>
          <a:srcRect l="22259" r="22259"/>
          <a:stretch/>
        </p:blipFill>
        <p:spPr>
          <a:xfrm>
            <a:off x="9745806" y="0"/>
            <a:ext cx="854219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1"/>
          <p:cNvSpPr txBox="1"/>
          <p:nvPr/>
        </p:nvSpPr>
        <p:spPr>
          <a:xfrm>
            <a:off x="1028700" y="1410379"/>
            <a:ext cx="70032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CONTACT US</a:t>
            </a:r>
            <a:endParaRPr/>
          </a:p>
        </p:txBody>
      </p:sp>
      <p:pic>
        <p:nvPicPr>
          <p:cNvPr id="752" name="Google Shape;75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0716" y="4012440"/>
            <a:ext cx="210121" cy="3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4093" y="4964007"/>
            <a:ext cx="263367" cy="2633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4" name="Google Shape;754;p41"/>
          <p:cNvCxnSpPr/>
          <p:nvPr/>
        </p:nvCxnSpPr>
        <p:spPr>
          <a:xfrm rot="10800000">
            <a:off x="1047750" y="5522421"/>
            <a:ext cx="698427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5" name="Google Shape;755;p41"/>
          <p:cNvCxnSpPr/>
          <p:nvPr/>
        </p:nvCxnSpPr>
        <p:spPr>
          <a:xfrm rot="10800000">
            <a:off x="1047750" y="6425916"/>
            <a:ext cx="700332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6" name="Google Shape;756;p41"/>
          <p:cNvCxnSpPr/>
          <p:nvPr/>
        </p:nvCxnSpPr>
        <p:spPr>
          <a:xfrm rot="10800000">
            <a:off x="1047750" y="7329412"/>
            <a:ext cx="698427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7" name="Google Shape;757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712" y="5914002"/>
            <a:ext cx="246129" cy="16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89259" y="7657681"/>
            <a:ext cx="273035" cy="27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71402" y="6750960"/>
            <a:ext cx="308750" cy="2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1"/>
          <p:cNvSpPr txBox="1"/>
          <p:nvPr/>
        </p:nvSpPr>
        <p:spPr>
          <a:xfrm>
            <a:off x="2058835" y="3981234"/>
            <a:ext cx="5801458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123 Anywhere St., Any City,ST 12345</a:t>
            </a:r>
            <a:endParaRPr/>
          </a:p>
        </p:txBody>
      </p:sp>
      <p:sp>
        <p:nvSpPr>
          <p:cNvPr id="761" name="Google Shape;761;p41"/>
          <p:cNvSpPr txBox="1"/>
          <p:nvPr/>
        </p:nvSpPr>
        <p:spPr>
          <a:xfrm>
            <a:off x="2058835" y="4906857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123-456-7890</a:t>
            </a:r>
            <a:endParaRPr/>
          </a:p>
        </p:txBody>
      </p:sp>
      <p:sp>
        <p:nvSpPr>
          <p:cNvPr id="762" name="Google Shape;762;p41"/>
          <p:cNvSpPr txBox="1"/>
          <p:nvPr/>
        </p:nvSpPr>
        <p:spPr>
          <a:xfrm>
            <a:off x="2058835" y="5795416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hello@reallygreatsite.com</a:t>
            </a:r>
            <a:endParaRPr/>
          </a:p>
        </p:txBody>
      </p:sp>
      <p:sp>
        <p:nvSpPr>
          <p:cNvPr id="763" name="Google Shape;763;p41"/>
          <p:cNvSpPr txBox="1"/>
          <p:nvPr/>
        </p:nvSpPr>
        <p:spPr>
          <a:xfrm>
            <a:off x="2058835" y="7577062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reallygreatsite.com</a:t>
            </a:r>
            <a:endParaRPr/>
          </a:p>
        </p:txBody>
      </p:sp>
      <p:sp>
        <p:nvSpPr>
          <p:cNvPr id="764" name="Google Shape;764;p41"/>
          <p:cNvSpPr txBox="1"/>
          <p:nvPr/>
        </p:nvSpPr>
        <p:spPr>
          <a:xfrm>
            <a:off x="2058835" y="6672760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@reallygreatsite</a:t>
            </a:r>
            <a:endParaRPr/>
          </a:p>
        </p:txBody>
      </p:sp>
      <p:cxnSp>
        <p:nvCxnSpPr>
          <p:cNvPr id="765" name="Google Shape;765;p41"/>
          <p:cNvCxnSpPr/>
          <p:nvPr/>
        </p:nvCxnSpPr>
        <p:spPr>
          <a:xfrm rot="10800000">
            <a:off x="1047750" y="4618925"/>
            <a:ext cx="6993796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2161114" y="202272"/>
            <a:ext cx="9139285" cy="1008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7296634" y="7492532"/>
            <a:ext cx="4065057" cy="7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18" b="1" i="0" u="none" strike="noStrike" cap="none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OUR PROJECTS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7296634" y="8466009"/>
            <a:ext cx="4065057" cy="101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7296634" y="4242871"/>
            <a:ext cx="4065057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18" b="1" i="0" u="none" strike="noStrike" cap="none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ABOUT US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7296634" y="5216455"/>
            <a:ext cx="4065057" cy="10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12593715" y="7492532"/>
            <a:ext cx="4665585" cy="7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18" b="1" i="0" u="none" strike="noStrike" cap="none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STATS &amp; NUMBERS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13194243" y="8466009"/>
            <a:ext cx="4065057" cy="101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11990706" y="3204646"/>
            <a:ext cx="5268600" cy="3694200"/>
          </a:xfrm>
          <a:prstGeom prst="rect">
            <a:avLst/>
          </a:prstGeom>
          <a:noFill/>
          <a:ln>
            <a:noFill/>
          </a:ln>
          <a:effectLst>
            <a:outerShdw blurRad="828675" dist="9525" dir="15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TABLE OF CONTENTS</a:t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5618824" y="3843195"/>
            <a:ext cx="71352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/>
          </a:p>
        </p:txBody>
      </p:sp>
      <p:sp>
        <p:nvSpPr>
          <p:cNvPr id="772" name="Google Shape;772;p42"/>
          <p:cNvSpPr txBox="1"/>
          <p:nvPr/>
        </p:nvSpPr>
        <p:spPr>
          <a:xfrm>
            <a:off x="5703818" y="5788317"/>
            <a:ext cx="6880363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Write a closing statement or call-to-action here.</a:t>
            </a:r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3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43"/>
          <p:cNvGrpSpPr/>
          <p:nvPr/>
        </p:nvGrpSpPr>
        <p:grpSpPr>
          <a:xfrm>
            <a:off x="9535996" y="-781305"/>
            <a:ext cx="8638101" cy="11849610"/>
            <a:chOff x="0" y="0"/>
            <a:chExt cx="4591050" cy="6297930"/>
          </a:xfrm>
        </p:grpSpPr>
        <p:sp>
          <p:nvSpPr>
            <p:cNvPr id="783" name="Google Shape;783;p43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l="l" t="t" r="r" b="b"/>
              <a:pathLst>
                <a:path w="4591050" h="6297930" extrusionOk="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l="l" t="t" r="r" b="b"/>
              <a:pathLst>
                <a:path w="1645920" h="1645920" extrusionOk="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6664" r="-1666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l="l" t="t" r="r" b="b"/>
              <a:pathLst>
                <a:path w="1645920" h="1644650" extrusionOk="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38816" r="-3881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826260" y="1827530"/>
              <a:ext cx="2644140" cy="2644140"/>
            </a:xfrm>
            <a:custGeom>
              <a:avLst/>
              <a:gdLst/>
              <a:ahLst/>
              <a:cxnLst/>
              <a:rect l="l" t="t" r="r" b="b"/>
              <a:pathLst>
                <a:path w="2644140" h="2644140" extrusionOk="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24998" b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3"/>
          <p:cNvSpPr txBox="1"/>
          <p:nvPr/>
        </p:nvSpPr>
        <p:spPr>
          <a:xfrm>
            <a:off x="1028700" y="1019175"/>
            <a:ext cx="81153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CREDITS</a:t>
            </a:r>
            <a:endParaRPr/>
          </a:p>
        </p:txBody>
      </p:sp>
      <p:sp>
        <p:nvSpPr>
          <p:cNvPr id="788" name="Google Shape;788;p43"/>
          <p:cNvSpPr txBox="1"/>
          <p:nvPr/>
        </p:nvSpPr>
        <p:spPr>
          <a:xfrm>
            <a:off x="1028700" y="3813042"/>
            <a:ext cx="913346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789" name="Google Shape;789;p43"/>
          <p:cNvSpPr txBox="1"/>
          <p:nvPr/>
        </p:nvSpPr>
        <p:spPr>
          <a:xfrm>
            <a:off x="1028700" y="6395971"/>
            <a:ext cx="8507296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for the presentation template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Pexels for the photos</a:t>
            </a:r>
            <a:endParaRPr/>
          </a:p>
        </p:txBody>
      </p:sp>
      <p:sp>
        <p:nvSpPr>
          <p:cNvPr id="790" name="Google Shape;790;p43"/>
          <p:cNvSpPr txBox="1"/>
          <p:nvPr/>
        </p:nvSpPr>
        <p:spPr>
          <a:xfrm>
            <a:off x="645274" y="8694671"/>
            <a:ext cx="605788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HAPPY DESIGNING! </a:t>
            </a:r>
            <a:endParaRPr/>
          </a:p>
        </p:txBody>
      </p:sp>
      <p:cxnSp>
        <p:nvCxnSpPr>
          <p:cNvPr id="791" name="Google Shape;791;p43"/>
          <p:cNvCxnSpPr/>
          <p:nvPr/>
        </p:nvCxnSpPr>
        <p:spPr>
          <a:xfrm>
            <a:off x="443" y="9813177"/>
            <a:ext cx="67027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1028700" y="1019175"/>
            <a:ext cx="9141300" cy="36942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FONTS IN THIS PRESENTATION</a:t>
            </a:r>
            <a:endParaRPr/>
          </a:p>
        </p:txBody>
      </p:sp>
      <p:sp>
        <p:nvSpPr>
          <p:cNvPr id="799" name="Google Shape;799;p44"/>
          <p:cNvSpPr txBox="1"/>
          <p:nvPr/>
        </p:nvSpPr>
        <p:spPr>
          <a:xfrm>
            <a:off x="1028700" y="4784060"/>
            <a:ext cx="811530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uses the following free fonts:</a:t>
            </a:r>
            <a:endParaRPr/>
          </a:p>
        </p:txBody>
      </p:sp>
      <p:sp>
        <p:nvSpPr>
          <p:cNvPr id="800" name="Google Shape;800;p44"/>
          <p:cNvSpPr txBox="1"/>
          <p:nvPr/>
        </p:nvSpPr>
        <p:spPr>
          <a:xfrm>
            <a:off x="1028700" y="6261106"/>
            <a:ext cx="8115300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Titles: Teko Medium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Headers: Montserrat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Body Copy: Montserrat</a:t>
            </a:r>
            <a:endParaRPr/>
          </a:p>
        </p:txBody>
      </p:sp>
      <p:sp>
        <p:nvSpPr>
          <p:cNvPr id="801" name="Google Shape;801;p44"/>
          <p:cNvSpPr txBox="1"/>
          <p:nvPr/>
        </p:nvSpPr>
        <p:spPr>
          <a:xfrm>
            <a:off x="1028700" y="7890551"/>
            <a:ext cx="811530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You can find these fonts online too.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Happy designing! </a:t>
            </a:r>
            <a:endParaRPr/>
          </a:p>
        </p:txBody>
      </p:sp>
      <p:cxnSp>
        <p:nvCxnSpPr>
          <p:cNvPr id="802" name="Google Shape;802;p44"/>
          <p:cNvCxnSpPr/>
          <p:nvPr/>
        </p:nvCxnSpPr>
        <p:spPr>
          <a:xfrm rot="-5400000">
            <a:off x="6508784" y="5230474"/>
            <a:ext cx="7998501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46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6"/>
          <p:cNvSpPr txBox="1"/>
          <p:nvPr/>
        </p:nvSpPr>
        <p:spPr>
          <a:xfrm>
            <a:off x="1028700" y="1019175"/>
            <a:ext cx="5059200" cy="3694200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RESOURCE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PAGE</a:t>
            </a:r>
            <a:endParaRPr/>
          </a:p>
        </p:txBody>
      </p:sp>
      <p:sp>
        <p:nvSpPr>
          <p:cNvPr id="824" name="Google Shape;824;p46"/>
          <p:cNvSpPr txBox="1"/>
          <p:nvPr/>
        </p:nvSpPr>
        <p:spPr>
          <a:xfrm>
            <a:off x="1028700" y="6926580"/>
            <a:ext cx="5059131" cy="23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Don't forget to delete this page before presenting. </a:t>
            </a:r>
            <a:endParaRPr/>
          </a:p>
        </p:txBody>
      </p:sp>
      <p:pic>
        <p:nvPicPr>
          <p:cNvPr id="825" name="Google Shape;82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9916" y="1644700"/>
            <a:ext cx="795631" cy="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23371" y="1596095"/>
            <a:ext cx="544175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98733" y="1596095"/>
            <a:ext cx="781453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10733" y="1693305"/>
            <a:ext cx="955231" cy="58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309150" y="1637723"/>
            <a:ext cx="698197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450532" y="1637723"/>
            <a:ext cx="772652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666371" y="1637723"/>
            <a:ext cx="465888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575445" y="1596095"/>
            <a:ext cx="565487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567244" y="3326281"/>
            <a:ext cx="698197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78061" y="3326281"/>
            <a:ext cx="698197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141856" y="3284653"/>
            <a:ext cx="777190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854961" y="3284653"/>
            <a:ext cx="818665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823183" y="3284653"/>
            <a:ext cx="640791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656428" y="3284653"/>
            <a:ext cx="775769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4064612" y="3284653"/>
            <a:ext cx="686257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310033" y="3393188"/>
            <a:ext cx="949267" cy="56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893969" y="4973212"/>
            <a:ext cx="781453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478061" y="4973212"/>
            <a:ext cx="908666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182665" y="4973212"/>
            <a:ext cx="781453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471360" y="4973212"/>
            <a:ext cx="780032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3758635" y="4973212"/>
            <a:ext cx="849405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115282" y="4976599"/>
            <a:ext cx="625377" cy="77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6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6310033" y="5107395"/>
            <a:ext cx="893030" cy="51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426119" y="6667329"/>
            <a:ext cx="875354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6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732002" y="6661770"/>
            <a:ext cx="564811" cy="77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6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727341" y="6670716"/>
            <a:ext cx="726789" cy="77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6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1884659" y="6720154"/>
            <a:ext cx="493950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6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2809138" y="6792277"/>
            <a:ext cx="883251" cy="53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6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4122918" y="6720154"/>
            <a:ext cx="856432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6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5409878" y="6720154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6516209" y="6720154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6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783603" y="8424602"/>
            <a:ext cx="660668" cy="76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6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564344" y="8355888"/>
            <a:ext cx="698959" cy="90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6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8558383" y="8355888"/>
            <a:ext cx="485662" cy="90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6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964571" y="8424602"/>
            <a:ext cx="385274" cy="76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6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2870144" y="8525190"/>
            <a:ext cx="563808" cy="5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6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3954252" y="8525190"/>
            <a:ext cx="689099" cy="5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6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5163651" y="8525190"/>
            <a:ext cx="805440" cy="5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6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6489391" y="8424602"/>
            <a:ext cx="669013" cy="76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 amt="41000"/>
          </a:blip>
          <a:srcRect r="50000"/>
          <a:stretch/>
        </p:blipFill>
        <p:spPr>
          <a:xfrm flipH="1">
            <a:off x="10744200" y="-3467100"/>
            <a:ext cx="11007113" cy="148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10242211" y="3667779"/>
            <a:ext cx="7017000" cy="2316900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52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ABOUT US</a:t>
            </a:r>
            <a:endParaRPr/>
          </a:p>
        </p:txBody>
      </p:sp>
      <p:cxnSp>
        <p:nvCxnSpPr>
          <p:cNvPr id="158" name="Google Shape;158;p16"/>
          <p:cNvCxnSpPr/>
          <p:nvPr/>
        </p:nvCxnSpPr>
        <p:spPr>
          <a:xfrm rot="-9591">
            <a:off x="-20" y="4769821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9406913" y="5919488"/>
            <a:ext cx="7852387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7"/>
          <p:cNvGrpSpPr/>
          <p:nvPr/>
        </p:nvGrpSpPr>
        <p:grpSpPr>
          <a:xfrm>
            <a:off x="10176280" y="-978578"/>
            <a:ext cx="4337130" cy="4356571"/>
            <a:chOff x="1813" y="0"/>
            <a:chExt cx="809173" cy="812800"/>
          </a:xfrm>
        </p:grpSpPr>
        <p:sp>
          <p:nvSpPr>
            <p:cNvPr id="166" name="Google Shape;166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6185746" y="419750"/>
            <a:ext cx="5916508" cy="591648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861" t="-3334" r="-8742" b="-436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>
            <a:off x="5375207" y="4522320"/>
            <a:ext cx="2126797" cy="2136330"/>
            <a:chOff x="1813" y="0"/>
            <a:chExt cx="809173" cy="812800"/>
          </a:xfrm>
        </p:grpSpPr>
        <p:sp>
          <p:nvSpPr>
            <p:cNvPr id="170" name="Google Shape;170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7"/>
          <p:cNvSpPr txBox="1"/>
          <p:nvPr/>
        </p:nvSpPr>
        <p:spPr>
          <a:xfrm>
            <a:off x="1365337" y="6696750"/>
            <a:ext cx="15557400" cy="1847100"/>
          </a:xfrm>
          <a:prstGeom prst="rect">
            <a:avLst/>
          </a:prstGeom>
          <a:noFill/>
          <a:ln>
            <a:noFill/>
          </a:ln>
          <a:effectLst>
            <a:outerShdw blurRad="828675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WELCOME TO PRESENTATION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1365337" y="8491690"/>
            <a:ext cx="15557326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I'm Rain, and I'll be sharing with you my beautiful ideas.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Follow me at @reallygreatsite to learn more.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t="37077" r="13085" b="28716"/>
          <a:stretch/>
        </p:blipFill>
        <p:spPr>
          <a:xfrm>
            <a:off x="2126341" y="734018"/>
            <a:ext cx="14035317" cy="330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2126341" y="4625852"/>
            <a:ext cx="6557047" cy="4927131"/>
            <a:chOff x="0" y="-38100"/>
            <a:chExt cx="1726959" cy="1297681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3255413" y="6123705"/>
            <a:ext cx="3646800" cy="923400"/>
          </a:xfrm>
          <a:prstGeom prst="rect">
            <a:avLst/>
          </a:prstGeom>
          <a:noFill/>
          <a:ln>
            <a:noFill/>
          </a:ln>
          <a:effectLst>
            <a:outerShdw blurRad="54292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MISSION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3255413" y="738445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 your grand 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 statement!</a:t>
            </a:r>
            <a:endParaRPr/>
          </a:p>
        </p:txBody>
      </p:sp>
      <p:grpSp>
        <p:nvGrpSpPr>
          <p:cNvPr id="185" name="Google Shape;185;p18"/>
          <p:cNvGrpSpPr/>
          <p:nvPr/>
        </p:nvGrpSpPr>
        <p:grpSpPr>
          <a:xfrm>
            <a:off x="9604611" y="4625852"/>
            <a:ext cx="6557047" cy="4927131"/>
            <a:chOff x="0" y="-38100"/>
            <a:chExt cx="1726959" cy="1297681"/>
          </a:xfrm>
        </p:grpSpPr>
        <p:sp>
          <p:nvSpPr>
            <p:cNvPr id="186" name="Google Shape;186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7" name="Google Shape;187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11237881" y="6123705"/>
            <a:ext cx="3794700" cy="92340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VISION</a:t>
            </a:r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10448463" y="738445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 your grand </a:t>
            </a:r>
            <a:endParaRPr/>
          </a:p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 statement!</a:t>
            </a:r>
            <a:endParaRPr/>
          </a:p>
        </p:txBody>
      </p:sp>
      <p:cxnSp>
        <p:nvCxnSpPr>
          <p:cNvPr id="190" name="Google Shape;190;p18"/>
          <p:cNvCxnSpPr/>
          <p:nvPr/>
        </p:nvCxnSpPr>
        <p:spPr>
          <a:xfrm rot="-8341">
            <a:off x="3255396" y="7081378"/>
            <a:ext cx="1177720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l="7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1028700" y="1019175"/>
            <a:ext cx="5300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ABOUT US</a:t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7374684" y="1028700"/>
            <a:ext cx="10106640" cy="84269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4">
            <a:alphaModFix/>
          </a:blip>
          <a:srcRect l="16218" r="16218"/>
          <a:stretch/>
        </p:blipFill>
        <p:spPr>
          <a:xfrm>
            <a:off x="7374684" y="1028708"/>
            <a:ext cx="988461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1028700" y="7639431"/>
            <a:ext cx="45841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WHAT WE DO? 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1028700" y="4334065"/>
            <a:ext cx="45841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WHO WE ARE?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1028700" y="5337636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1028700" y="8530014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cxnSp>
        <p:nvCxnSpPr>
          <p:cNvPr id="203" name="Google Shape;203;p19"/>
          <p:cNvCxnSpPr/>
          <p:nvPr/>
        </p:nvCxnSpPr>
        <p:spPr>
          <a:xfrm rot="13803">
            <a:off x="1028741" y="5100642"/>
            <a:ext cx="71147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19"/>
          <p:cNvCxnSpPr/>
          <p:nvPr/>
        </p:nvCxnSpPr>
        <p:spPr>
          <a:xfrm rot="13803">
            <a:off x="1028741" y="8296656"/>
            <a:ext cx="71147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4">
            <a:alphaModFix/>
          </a:blip>
          <a:srcRect l="1873" r="1874"/>
          <a:stretch/>
        </p:blipFill>
        <p:spPr>
          <a:xfrm>
            <a:off x="1028700" y="789856"/>
            <a:ext cx="5805313" cy="40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9530269" y="1876425"/>
            <a:ext cx="7728900" cy="1847100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GALLERY IMAGE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9530269" y="3541165"/>
            <a:ext cx="7531676" cy="103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can you say about your projects? Share it here!</a:t>
            </a:r>
            <a:endParaRPr/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5">
            <a:alphaModFix/>
          </a:blip>
          <a:srcRect l="1873" r="1874"/>
          <a:stretch/>
        </p:blipFill>
        <p:spPr>
          <a:xfrm>
            <a:off x="1028700" y="5530754"/>
            <a:ext cx="5805313" cy="40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6">
            <a:alphaModFix/>
          </a:blip>
          <a:srcRect t="18793" b="18793"/>
          <a:stretch/>
        </p:blipFill>
        <p:spPr>
          <a:xfrm>
            <a:off x="7589471" y="5530754"/>
            <a:ext cx="9669829" cy="4020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1" name="Google Shape;221;p20"/>
          <p:cNvCxnSpPr/>
          <p:nvPr/>
        </p:nvCxnSpPr>
        <p:spPr>
          <a:xfrm rot="-29707">
            <a:off x="5385329" y="2755535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" name="Google Shape;230;p21"/>
          <p:cNvGraphicFramePr/>
          <p:nvPr/>
        </p:nvGraphicFramePr>
        <p:xfrm>
          <a:off x="983855" y="3255808"/>
          <a:ext cx="16275450" cy="6002500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542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 dirty="0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 dirty="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 dirty="0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 dirty="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" name="Google Shape;231;p21"/>
          <p:cNvSpPr txBox="1"/>
          <p:nvPr/>
        </p:nvSpPr>
        <p:spPr>
          <a:xfrm>
            <a:off x="5726787" y="917588"/>
            <a:ext cx="7163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TABLE</a:t>
            </a:r>
            <a:endParaRPr/>
          </a:p>
        </p:txBody>
      </p:sp>
      <p:cxnSp>
        <p:nvCxnSpPr>
          <p:cNvPr id="232" name="Google Shape;232;p21"/>
          <p:cNvCxnSpPr/>
          <p:nvPr/>
        </p:nvCxnSpPr>
        <p:spPr>
          <a:xfrm rot="-29707">
            <a:off x="984032" y="1841136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21"/>
          <p:cNvCxnSpPr/>
          <p:nvPr/>
        </p:nvCxnSpPr>
        <p:spPr>
          <a:xfrm rot="-29707">
            <a:off x="13500400" y="18859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1054</Words>
  <Application>Microsoft Macintosh PowerPoint</Application>
  <PresentationFormat>自定义</PresentationFormat>
  <Paragraphs>230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Teko</vt:lpstr>
      <vt:lpstr>Montserrat</vt:lpstr>
      <vt:lpstr>Teko Medium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2023-07-19T14:07:50Z</dcterms:modified>
</cp:coreProperties>
</file>